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6581F-ADFD-40C2-9408-DC88F59B42BF}" type="datetimeFigureOut">
              <a:rPr lang="en-US" smtClean="0"/>
              <a:t>10.11.2020.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A8F68-ACE9-477F-996B-6406AE33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1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0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3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6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0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01.05.2017.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C4C0-8025-47CD-BBB9-B40559E9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4229" y="447180"/>
            <a:ext cx="4449171" cy="1038698"/>
          </a:xfrm>
        </p:spPr>
        <p:txBody>
          <a:bodyPr>
            <a:normAutofit/>
          </a:bodyPr>
          <a:lstStyle/>
          <a:p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43" y="1378341"/>
            <a:ext cx="7751929" cy="497610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01.05.2017.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01.05.2017.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61782" y="454227"/>
            <a:ext cx="6067567" cy="863174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КРЕТАЊЕ?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5" descr="063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9" y="454227"/>
            <a:ext cx="1058839" cy="1058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28198" y="1533930"/>
            <a:ext cx="11335604" cy="177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 ЈЕ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ПРОМЕНА ПОЛОЖАЈА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ЈЕДНОГ ТЕЛА У ОДНОСУ НА ДРУГО ТЕЛО.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0182" y="4145413"/>
            <a:ext cx="7383439" cy="2050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5389005"/>
            <a:ext cx="1717615" cy="1129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68" y="4512527"/>
            <a:ext cx="1225982" cy="1316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" y="4145413"/>
            <a:ext cx="1659341" cy="1659341"/>
          </a:xfrm>
          <a:prstGeom prst="rect">
            <a:avLst/>
          </a:prstGeom>
        </p:spPr>
      </p:pic>
      <p:sp>
        <p:nvSpPr>
          <p:cNvPr id="14" name="Content Placeholder 6"/>
          <p:cNvSpPr txBox="1">
            <a:spLocks/>
          </p:cNvSpPr>
          <p:nvPr/>
        </p:nvSpPr>
        <p:spPr>
          <a:xfrm>
            <a:off x="6624853" y="2702410"/>
            <a:ext cx="5412472" cy="1810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ЛОКОМОТИВА СЕ КРЕЋЕ У ОДНОСУ НА ПРУГУ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ДРВО И КУЋУ.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78632 -0.00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1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04 -0.12338 C 0.39609 -0.12338 0.5319 -0.05717 0.5319 0.02477 C 0.5319 0.10625 0.39609 0.17292 0.22904 0.17292 C 0.06185 0.17292 -0.0737 0.10625 -0.0737 0.02477 C -0.0737 -0.05717 0.06185 -0.12338 0.22904 -0.12338 Z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>
            <a:normAutofit/>
          </a:bodyPr>
          <a:lstStyle/>
          <a:p>
            <a:pPr algn="ctr"/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 И МИРОВАЊЕ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43" y="1815175"/>
            <a:ext cx="5448997" cy="3016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01.05.2017.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56330" y="965649"/>
            <a:ext cx="927934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СЕ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КРЕЋЕ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ДРВО.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65931" y="2606756"/>
            <a:ext cx="5187869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МАЧКА ЧЕКА ДА ПТИЦА СЛЕТИ.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56330" y="5169077"/>
            <a:ext cx="9048466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МАЧКА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МИРУЈЕ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ДРВО.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52" y="1479903"/>
            <a:ext cx="1933575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65" y="635635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01.05.2017.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pPr algn="ctr"/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 И МИРОВАЊЕ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52867" y="1334056"/>
            <a:ext cx="9048466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БУБАМАРА СТОЈИ НА РУЦИ ДЕЧАКА.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95253" y="2289338"/>
            <a:ext cx="9683016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БУБАМАРА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МИРУЈЕ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РУКУ.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2" y="3827007"/>
            <a:ext cx="2298297" cy="2529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18430" y="3402244"/>
            <a:ext cx="9683016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ДЕЧАК ШЕТА У ОДНОСУ НА ДРВО.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35176" y="4199902"/>
            <a:ext cx="9683016" cy="204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БУБАМАРА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МИРУЈЕ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РУКУ, АЛИ СЕ ЗАЈЕДНО СА ДЕЧАКОМ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КРЕЋЕ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ДРВО.</a:t>
            </a:r>
          </a:p>
        </p:txBody>
      </p:sp>
    </p:spTree>
    <p:extLst>
      <p:ext uri="{BB962C8B-B14F-4D97-AF65-F5344CB8AC3E}">
        <p14:creationId xmlns:p14="http://schemas.microsoft.com/office/powerpoint/2010/main" val="37357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45" y="260750"/>
            <a:ext cx="3365310" cy="672105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ЗАКЉУЧАК: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28" y="2976222"/>
            <a:ext cx="2871205" cy="3122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01.05.2017.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28" y="912696"/>
            <a:ext cx="11327642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НЕКО ТЕЛО МОЖЕ ДА СЕ КАЖЕ ДА СЕ КРЕЋЕ АКО СЕ МЕЊА ЊЕГОВ ПОЛОЖАЈ У ОДНОСУ НА ДРУГО ТЕЛО.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76198" y="2976222"/>
            <a:ext cx="8288172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СЕ ДЕЧАК КРЕЋЕ У ОДНОСУ НА БРОД?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5672" y="4191282"/>
            <a:ext cx="8383706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СЕ ДЕЧАК КРЕЋЕ У ОДНОСУ НА РЕКУ?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25672" y="5298075"/>
            <a:ext cx="8383706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СЕ ДЕЧАК КРЕЋЕ У ОДНОСУ НА ОБАЛУ?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7" y="115043"/>
            <a:ext cx="11507373" cy="115130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 ТЕЛА СЕ ОДВИЈА ПО ОДРЕЂЕНОЈ </a:t>
            </a:r>
            <a: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ПУТАЊИ</a:t>
            </a:r>
            <a:endParaRPr lang="en-US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01.05.2017.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837584"/>
            <a:ext cx="7383439" cy="2050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6346"/>
            <a:ext cx="1658389" cy="165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3274832" y="5106757"/>
            <a:ext cx="5925439" cy="982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784"/>
            <a:ext cx="3265677" cy="2197566"/>
          </a:xfrm>
        </p:spPr>
      </p:pic>
      <p:sp>
        <p:nvSpPr>
          <p:cNvPr id="20" name="Down Arrow 19"/>
          <p:cNvSpPr/>
          <p:nvPr/>
        </p:nvSpPr>
        <p:spPr>
          <a:xfrm rot="4087314">
            <a:off x="8339695" y="891256"/>
            <a:ext cx="1077295" cy="2789256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sr-Cyrl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ПУТАЊА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2903428">
            <a:off x="7510329" y="2764155"/>
            <a:ext cx="1077295" cy="2789256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sr-Cyrl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ПУТАЊА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9 -0.05024 C 0.35143 -0.05024 0.4888 0.01689 0.4888 0.09976 C 0.4888 0.18263 0.35143 0.25 0.1819 0.25 C 0.01237 0.25 -0.125 0.18263 -0.125 0.09976 C -0.125 0.01689 0.01237 -0.05024 0.1819 -0.05024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532 L 0.6767 0.00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ДЕО ПУТЕЊЕ КОЈЕ ТЕЛО ПРЕЂЕ ЗА ОДРЕЂЕНО ВРЕМЕ ЈЕ </a:t>
            </a:r>
            <a: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ПРЕЂЕНИ ПУТ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979577"/>
            <a:ext cx="3333750" cy="33337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01.05.2017.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73" y="2588454"/>
            <a:ext cx="3333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 КРЕТАЊА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0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ВРСТИ ПУТАЊЕ</a:t>
            </a: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01.05.2017.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10937" y="3275463"/>
            <a:ext cx="9981063" cy="1364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6" y="2580078"/>
            <a:ext cx="1432364" cy="143236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970094" y="2446734"/>
            <a:ext cx="8383706" cy="64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ПРАВОЛИНИЈСКО КРЕТАЊЕ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56097" y="4286422"/>
            <a:ext cx="4679782" cy="1937982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35879" y="4292172"/>
            <a:ext cx="4817922" cy="1937982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5" y="4560403"/>
            <a:ext cx="1390021" cy="1390021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70094" y="4790642"/>
            <a:ext cx="8383706" cy="64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КРИВОЛИНИЈСКО КРЕТАЊЕ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7832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C -2.91667E-6 0.07986 0.08464 0.14491 0.18841 0.14491 C 0.31068 0.14491 0.35482 0.07246 0.3737 0.02917 L 0.39245 -0.02916 C 0.4112 -0.07268 0.45834 -0.14444 0.59649 -0.14444 C 0.68438 -0.14444 0.78503 -0.08009 0.78503 -3.7037E-6 C 0.78503 0.07986 0.68438 0.14491 0.59649 0.14491 C 0.45834 0.14491 0.4112 0.07246 0.39245 0.02917 L 0.3737 -0.02916 C 0.35482 -0.07268 0.31068 -0.14444 0.18841 -0.14444 C 0.08464 -0.14444 -2.91667E-6 -0.08009 -2.91667E-6 -3.7037E-6 Z " pathEditMode="relative" rAng="0" ptsTypes="AAAAAAAAA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257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КРЕТАЊЕ</vt:lpstr>
      <vt:lpstr>ШТА ЈЕ КРЕТАЊЕ?</vt:lpstr>
      <vt:lpstr>КРЕТАЊЕ И МИРОВАЊЕ</vt:lpstr>
      <vt:lpstr>КРЕТАЊЕ И МИРОВАЊЕ</vt:lpstr>
      <vt:lpstr>ЗАКЉУЧАК:</vt:lpstr>
      <vt:lpstr>КРЕТАЊЕ ТЕЛА СЕ ОДВИЈА ПО ОДРЕЂЕНОЈ ПУТАЊИ</vt:lpstr>
      <vt:lpstr>ДЕО ПУТЕЊЕ КОЈЕ ТЕЛО ПРЕЂЕ ЗА ОДРЕЂЕНО ВРЕМЕ ЈЕ ПРЕЂЕНИ ПУТ.</vt:lpstr>
      <vt:lpstr>ВРСТЕ КРЕТАЊА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КРЕТАЊЕ</dc:title>
  <dc:creator>X</dc:creator>
  <cp:lastModifiedBy>X</cp:lastModifiedBy>
  <cp:revision>37</cp:revision>
  <dcterms:created xsi:type="dcterms:W3CDTF">2017-05-01T13:12:17Z</dcterms:created>
  <dcterms:modified xsi:type="dcterms:W3CDTF">2020-11-10T17:49:03Z</dcterms:modified>
</cp:coreProperties>
</file>