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70" r:id="rId13"/>
    <p:sldId id="272" r:id="rId14"/>
    <p:sldId id="274" r:id="rId15"/>
    <p:sldId id="275" r:id="rId16"/>
    <p:sldId id="276" r:id="rId17"/>
    <p:sldId id="277" r:id="rId18"/>
    <p:sldId id="278" r:id="rId19"/>
    <p:sldId id="279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84576-BE60-42E8-AADA-95C0C45044B2}" type="datetimeFigureOut">
              <a:rPr lang="en-US" smtClean="0"/>
              <a:t>11.09.2019.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14E5E-993E-43E8-AE76-F02765C64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34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11.09.2019.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    ОШ 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D6F1-CFD8-48A4-BE1E-A906DCB2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9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11.09.2019.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    ОШ 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D6F1-CFD8-48A4-BE1E-A906DCB2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11.09.2019.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    ОШ 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D6F1-CFD8-48A4-BE1E-A906DCB2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35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11.09.2019.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    ОШ 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D6F1-CFD8-48A4-BE1E-A906DCB2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1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11.09.2019.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    ОШ 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D6F1-CFD8-48A4-BE1E-A906DCB2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7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11.09.2019.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    ОШ ,,Здравко Гложански" Бечеј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D6F1-CFD8-48A4-BE1E-A906DCB2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9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11.09.2019.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    ОШ ,,Здравко Гложански" Бечеј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D6F1-CFD8-48A4-BE1E-A906DCB2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9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11.09.2019.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    ОШ ,,Здравко Гложански" Бечеј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D6F1-CFD8-48A4-BE1E-A906DCB2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3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11.09.2019.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    ОШ ,,Здравко Гложански" Бечеј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D6F1-CFD8-48A4-BE1E-A906DCB2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16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11.09.2019.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    ОШ ,,Здравко Гложански" Бечеј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D6F1-CFD8-48A4-BE1E-A906DCB2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79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11.09.2019.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    ОШ ,,Здравко Гложански" Бечеј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D6F1-CFD8-48A4-BE1E-A906DCB2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7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11.09.2019.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Душанка Пивнички               ОШ 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D6F1-CFD8-48A4-BE1E-A906DCB2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7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РЕЉЕФ СРБИЈЕ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824" y="1409026"/>
            <a:ext cx="5480713" cy="849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 ЈЕ РЕЉЕФ?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7823" y="6356349"/>
            <a:ext cx="2743200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11.09.2019.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9729" y="6356348"/>
            <a:ext cx="614263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7823" y="2318179"/>
            <a:ext cx="5480713" cy="403817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R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РЕЉЕФ СУ СВА УЗВИШЕЊА, УДУБЉЕЊА И РАВНИЦЕ НА ЗЕМЉИНОЈ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Cyrl-R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ПОВРШИНИ.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340" y="1409026"/>
            <a:ext cx="5122460" cy="47431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7006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11.09.2019.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14032" y="6354194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ТЕКУЋЕ ВОДЕ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42415" y="1266020"/>
            <a:ext cx="3138985" cy="849336"/>
          </a:xfrm>
        </p:spPr>
        <p:txBody>
          <a:bodyPr>
            <a:noAutofit/>
          </a:bodyPr>
          <a:lstStyle/>
          <a:p>
            <a:r>
              <a:rPr lang="sr-Cyrl-R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ПОТОЦИ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64" y="2042162"/>
            <a:ext cx="3112436" cy="46771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899779" y="1468699"/>
            <a:ext cx="3200400" cy="685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РЕКЕ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 descr="Ð ÐµÐ·ÑÐ»ÑÐ°Ñ ÑÐ»Ð¸ÐºÐ° Ð·Ð° Ð ÐÐÐ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264" y="2254867"/>
            <a:ext cx="5755536" cy="3900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411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11.09.2019.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412"/>
          </a:xfrm>
        </p:spPr>
        <p:txBody>
          <a:bodyPr/>
          <a:lstStyle/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СТАЈАЋЕ   ВОДЕ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190226"/>
            <a:ext cx="3200400" cy="685563"/>
          </a:xfrm>
        </p:spPr>
        <p:txBody>
          <a:bodyPr>
            <a:noAutofit/>
          </a:bodyPr>
          <a:lstStyle/>
          <a:p>
            <a:r>
              <a:rPr lang="sr-Cyrl-R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БАРЕ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4" y="2060891"/>
            <a:ext cx="5208033" cy="36029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339920" y="1347906"/>
            <a:ext cx="3200400" cy="685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ЈЕЗЕРА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676" y="2060891"/>
            <a:ext cx="4657124" cy="38463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263806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11.09.2019.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Ð¡ÑÐ¾Ð´Ð½Ð° ÑÐ»Ð¸ÐºÐ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1899"/>
            <a:ext cx="5026880" cy="40255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209800" y="5085504"/>
            <a:ext cx="1952767" cy="70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МОРЕ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Ð ÐµÐ·ÑÐ»ÑÐ°Ñ ÑÐ»Ð¸ÐºÐ° Ð·Ð° OCE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225" y="638830"/>
            <a:ext cx="5570454" cy="38785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8339920" y="5283397"/>
            <a:ext cx="2346277" cy="70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ОКЕАН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131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СВАКА РЕКА ИМА: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131" y="1579966"/>
            <a:ext cx="2355376" cy="671915"/>
          </a:xfrm>
        </p:spPr>
        <p:txBody>
          <a:bodyPr>
            <a:normAutofit/>
          </a:bodyPr>
          <a:lstStyle/>
          <a:p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ИЗВОР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E5F3-4FBB-489C-81B9-3DC634B14221}" type="datetime1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11.09.2019.</a:t>
            </a:fld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Ð ÐµÐ·ÑÐ»ÑÐ°Ñ ÑÐ»Ð¸ÐºÐ° Ð·Ð° ÐÐÐÐÐ  Ð ÐÐÐ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18" y="2361063"/>
            <a:ext cx="4785791" cy="3179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814481" y="1689918"/>
            <a:ext cx="2355376" cy="671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Ð ÐµÐ·ÑÐ»ÑÐ°Ñ ÑÐ»Ð¸ÐºÐ° Ð·Ð° Ð¢ÐÐ Ð ÐÐÐ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76" y="2361063"/>
            <a:ext cx="4876824" cy="3302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4"/>
          <p:cNvSpPr txBox="1">
            <a:spLocks/>
          </p:cNvSpPr>
          <p:nvPr/>
        </p:nvSpPr>
        <p:spPr>
          <a:xfrm>
            <a:off x="5757081" y="603142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917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  УШЋЕ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E5F3-4FBB-489C-81B9-3DC634B14221}" type="datetime1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11.09.2019.</a:t>
            </a:fld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Ð ÐµÐ·ÑÐ»ÑÐ°Ñ ÑÐ»Ð¸ÐºÐ° Ð·Ð° Ð£Ð¨ÐÐ Ð ÐÐÐ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1950"/>
            <a:ext cx="7820168" cy="4506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ОШ ,,Здравко Гложански"  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75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E5F3-4FBB-489C-81B9-3DC634B14221}" type="datetime1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11.09.2019.</a:t>
            </a:fld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Ð¡ÑÐ¾Ð´Ð½Ð° ÑÐ»Ð¸ÐºÐ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890" y="368490"/>
            <a:ext cx="8993874" cy="584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038600" y="608056"/>
            <a:ext cx="1857233" cy="5354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ИЗВОР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own Arrow 7"/>
          <p:cNvSpPr/>
          <p:nvPr/>
        </p:nvSpPr>
        <p:spPr>
          <a:xfrm rot="1690099">
            <a:off x="4280348" y="1036170"/>
            <a:ext cx="484632" cy="97840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822934" y="1522131"/>
            <a:ext cx="2024418" cy="685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 rot="17622217">
            <a:off x="3270694" y="1791799"/>
            <a:ext cx="484632" cy="97840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38200" y="2503377"/>
            <a:ext cx="2569308" cy="685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РЕЧИЦА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 rot="16927398">
            <a:off x="2961432" y="2794279"/>
            <a:ext cx="484632" cy="97840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385806" y="4286542"/>
            <a:ext cx="1692305" cy="512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УШЋЕ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Down Arrow 14"/>
          <p:cNvSpPr/>
          <p:nvPr/>
        </p:nvSpPr>
        <p:spPr>
          <a:xfrm rot="13350154">
            <a:off x="3999782" y="4228690"/>
            <a:ext cx="484632" cy="97840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535159" y="4213503"/>
            <a:ext cx="1692305" cy="512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РЕКА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ОШ ,,Здравко Гложански"  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7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  <p:bldP spid="9" grpId="0" build="p"/>
      <p:bldP spid="10" grpId="0" animBg="1"/>
      <p:bldP spid="12" grpId="0" build="p"/>
      <p:bldP spid="13" grpId="0" animBg="1"/>
      <p:bldP spid="14" grpId="0" build="p"/>
      <p:bldP spid="15" grpId="0" animBg="1"/>
      <p:bldP spid="1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E5F3-4FBB-489C-81B9-3DC634B14221}" type="datetime1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11.09.2019.</a:t>
            </a:fld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Ð¡ÑÐ¾Ð´Ð½Ð° ÑÐ»Ð¸ÐºÐ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890" y="368490"/>
            <a:ext cx="8993874" cy="584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own Arrow 14"/>
          <p:cNvSpPr/>
          <p:nvPr/>
        </p:nvSpPr>
        <p:spPr>
          <a:xfrm rot="17135250">
            <a:off x="5341482" y="3068411"/>
            <a:ext cx="725795" cy="255709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sr-Cyrl-R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 РЕКЕ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 rot="1081673">
            <a:off x="3086641" y="4431820"/>
            <a:ext cx="3253309" cy="5354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ДЕСНА ОБАЛА</a:t>
            </a:r>
            <a:endParaRPr lang="en-US" sz="3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 rot="1081673">
            <a:off x="5219702" y="3342293"/>
            <a:ext cx="3253309" cy="53543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ЛЕВА ОБАЛА</a:t>
            </a:r>
            <a:endParaRPr lang="en-US" sz="3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ОШ ,,Здравко Гложански"  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61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uiExpand="1" build="p" animBg="1"/>
      <p:bldP spid="18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32" y="256841"/>
            <a:ext cx="6272463" cy="1325563"/>
          </a:xfrm>
        </p:spPr>
        <p:txBody>
          <a:bodyPr/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РАВНИЧАРСКЕ РЕКЕ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7151" y="2639360"/>
            <a:ext cx="3379470" cy="2312035"/>
          </a:xfrm>
        </p:spPr>
        <p:txBody>
          <a:bodyPr>
            <a:noAutofit/>
          </a:bodyPr>
          <a:lstStyle/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СПОРЕ</a:t>
            </a:r>
          </a:p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ДУБОКЕ</a:t>
            </a:r>
          </a:p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ШИРОКЕ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53035" y="6265453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ОШ ,,Здравко Гложански"  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35" y="1233105"/>
            <a:ext cx="6699871" cy="50323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69460" y="6356350"/>
            <a:ext cx="2743200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11.09.2019.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668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84" y="365125"/>
            <a:ext cx="5767316" cy="1325563"/>
          </a:xfrm>
        </p:spPr>
        <p:txBody>
          <a:bodyPr/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ПЛАНИНСКЕ РЕКЕ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652" y="1690688"/>
            <a:ext cx="4607257" cy="2992035"/>
          </a:xfrm>
        </p:spPr>
        <p:txBody>
          <a:bodyPr>
            <a:noAutofit/>
          </a:bodyPr>
          <a:lstStyle/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ПЛИТКЕ</a:t>
            </a:r>
          </a:p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БРЗЕ</a:t>
            </a:r>
          </a:p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 ВЕЛИКИМ ПАДОМ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ОШ ,,Здравко Гложански"  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6604"/>
            <a:ext cx="5750257" cy="61197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69460" y="6356350"/>
            <a:ext cx="2743200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11.09.2019.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5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idx="1"/>
          </p:nvPr>
        </p:nvSpPr>
        <p:spPr>
          <a:xfrm>
            <a:off x="552512" y="444038"/>
            <a:ext cx="10261209" cy="1359359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pPr marL="0" indent="0" algn="ctr">
              <a:buNone/>
            </a:pPr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БАРЕ СУ ПЛИЋЕ, ДОК СУ ЈЕЗЕРА ДУБЉА.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12" y="2314119"/>
            <a:ext cx="4688942" cy="337815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itle Placeholder 1"/>
          <p:cNvSpPr txBox="1">
            <a:spLocks/>
          </p:cNvSpPr>
          <p:nvPr/>
        </p:nvSpPr>
        <p:spPr>
          <a:xfrm>
            <a:off x="1776915" y="4876239"/>
            <a:ext cx="2782330" cy="976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sr-Cyrl-RS" smtClean="0">
                <a:solidFill>
                  <a:schemeClr val="bg1"/>
                </a:solidFill>
              </a:rPr>
              <a:t>БАРА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681" y="2154561"/>
            <a:ext cx="5258182" cy="3593091"/>
          </a:xfrm>
          <a:prstGeom prst="rect">
            <a:avLst/>
          </a:prstGeom>
        </p:spPr>
      </p:pic>
      <p:sp>
        <p:nvSpPr>
          <p:cNvPr id="11" name="Title Placeholder 1"/>
          <p:cNvSpPr txBox="1">
            <a:spLocks/>
          </p:cNvSpPr>
          <p:nvPr/>
        </p:nvSpPr>
        <p:spPr>
          <a:xfrm>
            <a:off x="6762235" y="4770669"/>
            <a:ext cx="2782330" cy="976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sr-Cyrl-RS" smtClean="0">
                <a:solidFill>
                  <a:schemeClr val="bg1"/>
                </a:solidFill>
              </a:rPr>
              <a:t>ЈЕЗЕРО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ОШ ,,Здравко Гложански"  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69460" y="6356350"/>
            <a:ext cx="2743200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11.09.2019.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96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2545"/>
            <a:ext cx="10515600" cy="15180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СРБИЈА ЈЕ ПЛАНИНСКА И РАВНИЧАРСКА ЗЕМЉА.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5608" y="6356350"/>
            <a:ext cx="2743200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11.09.2019.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25203" y="6475721"/>
            <a:ext cx="638829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РЕЉЕФ СРБИЈЕ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8" y="3046021"/>
            <a:ext cx="4545700" cy="31134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20621"/>
            <a:ext cx="4985982" cy="3195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3804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9460" y="6356350"/>
            <a:ext cx="2743200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11.09.2019.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85443" y="5910879"/>
            <a:ext cx="2052851" cy="810596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528" y="259307"/>
            <a:ext cx="7318165" cy="646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31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242" y="0"/>
            <a:ext cx="3515436" cy="1460500"/>
          </a:xfrm>
        </p:spPr>
        <p:txBody>
          <a:bodyPr>
            <a:normAutofit/>
          </a:bodyPr>
          <a:lstStyle/>
          <a:p>
            <a:pPr algn="ctr"/>
            <a:r>
              <a:rPr lang="sr-Cyrl-R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НИЗИЈЕ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524" y="1102293"/>
            <a:ext cx="10515600" cy="15044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НИЗИЈЕ СУ СВЕ РАВНЕ </a:t>
            </a:r>
            <a:r>
              <a:rPr lang="sr-Cyrl-R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ПОВРШИНЕ </a:t>
            </a:r>
            <a:r>
              <a:rPr lang="sr-Cyrl-R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200</a:t>
            </a:r>
            <a:r>
              <a:rPr lang="sr-Latn-R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r-Cyrl-R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НАДМОРСКЕ ВИСИНЕ. 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11.09.2019.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7248099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053" y="2712919"/>
            <a:ext cx="5779827" cy="31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4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НИЗИЈЕ УБРАЈАМО РЕЧНЕ ДОЛИНЕ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ÑÐµÑÐ½Ð° Ð´Ð¾Ð»Ð¸Ð½Ð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99" y="1690688"/>
            <a:ext cx="5097366" cy="352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397" y="1690688"/>
            <a:ext cx="5664733" cy="3540458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11.09.2019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546075" y="6356350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76399" y="5507014"/>
            <a:ext cx="8265996" cy="8493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Cyrl-R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ИЗДУЖЕНЕ РАВНИЦЕ ПОРЕД РЕКА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512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60" y="395785"/>
            <a:ext cx="9909011" cy="458728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11.09.2019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68653" y="6352843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18230" y="719149"/>
            <a:ext cx="4326340" cy="672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  КОТЛИНЕ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8200" y="5306431"/>
            <a:ext cx="10753299" cy="672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 ЗЕМЉИШТЕ ОКРУЖЕНО УЗВИШЕЊИМА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531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032" y="125163"/>
            <a:ext cx="10515600" cy="1325563"/>
          </a:xfrm>
        </p:spPr>
        <p:txBody>
          <a:bodyPr/>
          <a:lstStyle/>
          <a:p>
            <a:pPr algn="ctr"/>
            <a:r>
              <a:rPr lang="sr-Cyrl-RS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ВИСИЈЕ</a:t>
            </a:r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 БРЕЖУЉЦИ, БРДА И ПЛАНИНЕ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28" y="1537682"/>
            <a:ext cx="4420873" cy="294955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11.09.2019.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31926" y="6301759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4673" y="5027755"/>
            <a:ext cx="5480713" cy="8493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R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БРЕЖУЉЦИ ДО </a:t>
            </a:r>
            <a:r>
              <a:rPr lang="sr-Cyrl-R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sr-Latn-R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sr-Cyrl-R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sr-Cyrl-R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АДМОРСКЕ ВИСИНЕ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662" y="1537682"/>
            <a:ext cx="5455572" cy="3639889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021832" y="5452423"/>
            <a:ext cx="5480713" cy="8493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БРДА  </a:t>
            </a:r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 200</a:t>
            </a:r>
            <a:r>
              <a:rPr lang="sr-Latn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ДО 500</a:t>
            </a:r>
            <a:r>
              <a:rPr lang="sr-Latn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НАДМОРСКЕ ВИСИНЕ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374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95" y="938519"/>
            <a:ext cx="6391385" cy="479353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11.09.2019.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22994" y="6173787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122994" y="2843245"/>
            <a:ext cx="4777854" cy="16468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ПЛАНИНЕ  </a:t>
            </a:r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ПРЕКО 500</a:t>
            </a:r>
            <a:r>
              <a:rPr lang="sr-Latn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НАДМОРСКЕ ВИСИНЕ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212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2289" y="6333833"/>
            <a:ext cx="2743200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11.09.2019.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94376" y="5950424"/>
            <a:ext cx="2202976" cy="74853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711" y="351666"/>
            <a:ext cx="6707767" cy="6211125"/>
          </a:xfrm>
        </p:spPr>
      </p:pic>
      <p:sp>
        <p:nvSpPr>
          <p:cNvPr id="8" name="Right Arrow 7"/>
          <p:cNvSpPr/>
          <p:nvPr/>
        </p:nvSpPr>
        <p:spPr>
          <a:xfrm rot="2257421">
            <a:off x="1647641" y="3972708"/>
            <a:ext cx="234963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8458250">
            <a:off x="7545748" y="1941466"/>
            <a:ext cx="234963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33493">
            <a:off x="2872251" y="779731"/>
            <a:ext cx="234963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48758" y="5038335"/>
            <a:ext cx="3837297" cy="6906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Cyrl-R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БРЕЖУЉАК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449816" y="2489252"/>
            <a:ext cx="2905121" cy="6906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Cyrl-R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БРДО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-174618" y="1054808"/>
            <a:ext cx="3837297" cy="6906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Cyrl-R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ПЛАНИНА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235351">
            <a:off x="1243788" y="2458746"/>
            <a:ext cx="2030049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-63256" y="2966012"/>
            <a:ext cx="3161109" cy="6906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Cyrl-R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КОТЛИНА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9602763">
            <a:off x="5360333" y="3083600"/>
            <a:ext cx="2030049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125254" y="3801327"/>
            <a:ext cx="2905121" cy="6906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Cyrl-R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ДОЛИНА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554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11.09.2019.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3318"/>
            <a:ext cx="10515600" cy="6103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Down Arrow 11"/>
          <p:cNvSpPr/>
          <p:nvPr/>
        </p:nvSpPr>
        <p:spPr>
          <a:xfrm rot="2252938">
            <a:off x="4523156" y="907423"/>
            <a:ext cx="484632" cy="158314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9876015">
            <a:off x="7158206" y="967185"/>
            <a:ext cx="484632" cy="158314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71464" y="2623698"/>
            <a:ext cx="3161109" cy="6906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Cyrl-R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ТЕКУЋЕ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096000" y="2648544"/>
            <a:ext cx="3161109" cy="6906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Cyrl-R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СТАЈАЋЕ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8132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ВОДЕ СЕ ДЕЛЕ НА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133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341</Words>
  <Application>Microsoft Office PowerPoint</Application>
  <PresentationFormat>Widescreen</PresentationFormat>
  <Paragraphs>95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РЕЉЕФ СРБИЈЕ</vt:lpstr>
      <vt:lpstr>РЕЉЕФ СРБИЈЕ</vt:lpstr>
      <vt:lpstr>НИЗИЈЕ</vt:lpstr>
      <vt:lpstr>У НИЗИЈЕ УБРАЈАМО РЕЧНЕ ДОЛИНЕ</vt:lpstr>
      <vt:lpstr>PowerPoint Presentation</vt:lpstr>
      <vt:lpstr>ВИСИЈЕ СУ БРЕЖУЉЦИ, БРДА И ПЛАНИНЕ</vt:lpstr>
      <vt:lpstr>PowerPoint Presentation</vt:lpstr>
      <vt:lpstr>PowerPoint Presentation</vt:lpstr>
      <vt:lpstr>ВОДЕ СЕ ДЕЛЕ НА</vt:lpstr>
      <vt:lpstr>ТЕКУЋЕ ВОДЕ</vt:lpstr>
      <vt:lpstr>СТАЈАЋЕ   ВОДЕ</vt:lpstr>
      <vt:lpstr>PowerPoint Presentation</vt:lpstr>
      <vt:lpstr>СВАКА РЕКА ИМА:</vt:lpstr>
      <vt:lpstr>И   УШЋЕ</vt:lpstr>
      <vt:lpstr>PowerPoint Presentation</vt:lpstr>
      <vt:lpstr>PowerPoint Presentation</vt:lpstr>
      <vt:lpstr>РАВНИЧАРСКЕ РЕКЕ</vt:lpstr>
      <vt:lpstr>ПЛАНИНСКЕ РЕКЕ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РЕЉЕФ СРБИЈЕ</dc:title>
  <dc:creator>X</dc:creator>
  <cp:lastModifiedBy>X</cp:lastModifiedBy>
  <cp:revision>13</cp:revision>
  <dcterms:created xsi:type="dcterms:W3CDTF">2019-09-11T10:23:14Z</dcterms:created>
  <dcterms:modified xsi:type="dcterms:W3CDTF">2019-09-11T18:02:38Z</dcterms:modified>
</cp:coreProperties>
</file>