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5F36-1810-48A0-8A6B-55143DF3501B}" type="datetimeFigureOut">
              <a:rPr lang="en-US" smtClean="0"/>
              <a:t>02.10.2017.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2D812-491E-4850-B3A5-6C4419FA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4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02.10.2017.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EF45-1BD5-495C-9D05-FD02731B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50" y="1886638"/>
            <a:ext cx="9144000" cy="2387600"/>
          </a:xfrm>
        </p:spPr>
        <p:txBody>
          <a:bodyPr>
            <a:normAutofit/>
          </a:bodyPr>
          <a:lstStyle/>
          <a:p>
            <a:r>
              <a:rPr lang="sr-Cyrl-R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ИСТИХ И РАЗЛИЧИТИХ ОБЛИКА И БОЈА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838200" y="1825625"/>
            <a:ext cx="4402540" cy="2173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из </a:t>
            </a:r>
            <a:b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Радне свеске ,,Логос“ 34/35 стр.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Резултат слика за математика логос 1. разр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78" y="539211"/>
            <a:ext cx="4463331" cy="58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8" y="365125"/>
            <a:ext cx="10371161" cy="664897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Повежи линијом предмете истог облика.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62" y="6356349"/>
            <a:ext cx="4114800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3358" y="491319"/>
            <a:ext cx="354842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Резултат слика за metalno b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5" y="1397691"/>
            <a:ext cx="2491854" cy="19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лика за zelena lop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80" y="3718974"/>
            <a:ext cx="1888189" cy="21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зултат слика за klup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2" y="1627105"/>
            <a:ext cx="1993046" cy="14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зултат слика за oklag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01" y="3833635"/>
            <a:ext cx="3242718" cy="24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601" y="1165677"/>
            <a:ext cx="2428661" cy="2312085"/>
          </a:xfrm>
          <a:prstGeom prst="rect">
            <a:avLst/>
          </a:prstGeom>
        </p:spPr>
      </p:pic>
      <p:pic>
        <p:nvPicPr>
          <p:cNvPr id="6156" name="Picture 12" descr="Резултат слика за roza kuti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740" y="3967297"/>
            <a:ext cx="2546059" cy="23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292824" y="2750324"/>
            <a:ext cx="2866030" cy="1958154"/>
          </a:xfrm>
          <a:custGeom>
            <a:avLst/>
            <a:gdLst>
              <a:gd name="connsiteX0" fmla="*/ 0 w 2866030"/>
              <a:gd name="connsiteY0" fmla="*/ 47467 h 1958154"/>
              <a:gd name="connsiteX1" fmla="*/ 1187355 w 2866030"/>
              <a:gd name="connsiteY1" fmla="*/ 61115 h 1958154"/>
              <a:gd name="connsiteX2" fmla="*/ 1460310 w 2866030"/>
              <a:gd name="connsiteY2" fmla="*/ 647969 h 1958154"/>
              <a:gd name="connsiteX3" fmla="*/ 2579427 w 2866030"/>
              <a:gd name="connsiteY3" fmla="*/ 1262118 h 1958154"/>
              <a:gd name="connsiteX4" fmla="*/ 2866030 w 2866030"/>
              <a:gd name="connsiteY4" fmla="*/ 1958154 h 1958154"/>
              <a:gd name="connsiteX5" fmla="*/ 2866030 w 2866030"/>
              <a:gd name="connsiteY5" fmla="*/ 1958154 h 19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6030" h="1958154">
                <a:moveTo>
                  <a:pt x="0" y="47467"/>
                </a:moveTo>
                <a:cubicBezTo>
                  <a:pt x="471985" y="4249"/>
                  <a:pt x="943970" y="-38969"/>
                  <a:pt x="1187355" y="61115"/>
                </a:cubicBezTo>
                <a:cubicBezTo>
                  <a:pt x="1430740" y="161199"/>
                  <a:pt x="1228298" y="447802"/>
                  <a:pt x="1460310" y="647969"/>
                </a:cubicBezTo>
                <a:cubicBezTo>
                  <a:pt x="1692322" y="848136"/>
                  <a:pt x="2345140" y="1043754"/>
                  <a:pt x="2579427" y="1262118"/>
                </a:cubicBezTo>
                <a:cubicBezTo>
                  <a:pt x="2813714" y="1480482"/>
                  <a:pt x="2866030" y="1958154"/>
                  <a:pt x="2866030" y="1958154"/>
                </a:cubicBezTo>
                <a:lnTo>
                  <a:pt x="2866030" y="1958154"/>
                </a:ln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72919" y="2838734"/>
            <a:ext cx="1680968" cy="1214651"/>
          </a:xfrm>
          <a:custGeom>
            <a:avLst/>
            <a:gdLst>
              <a:gd name="connsiteX0" fmla="*/ 2293 w 1680968"/>
              <a:gd name="connsiteY0" fmla="*/ 1214651 h 1214651"/>
              <a:gd name="connsiteX1" fmla="*/ 125123 w 1680968"/>
              <a:gd name="connsiteY1" fmla="*/ 846162 h 1214651"/>
              <a:gd name="connsiteX2" fmla="*/ 807511 w 1680968"/>
              <a:gd name="connsiteY2" fmla="*/ 1009935 h 1214651"/>
              <a:gd name="connsiteX3" fmla="*/ 1476251 w 1680968"/>
              <a:gd name="connsiteY3" fmla="*/ 764275 h 1214651"/>
              <a:gd name="connsiteX4" fmla="*/ 1680968 w 1680968"/>
              <a:gd name="connsiteY4" fmla="*/ 0 h 1214651"/>
              <a:gd name="connsiteX5" fmla="*/ 1680968 w 1680968"/>
              <a:gd name="connsiteY5" fmla="*/ 0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968" h="1214651">
                <a:moveTo>
                  <a:pt x="2293" y="1214651"/>
                </a:moveTo>
                <a:cubicBezTo>
                  <a:pt x="-3394" y="1047466"/>
                  <a:pt x="-9080" y="880281"/>
                  <a:pt x="125123" y="846162"/>
                </a:cubicBezTo>
                <a:cubicBezTo>
                  <a:pt x="259326" y="812043"/>
                  <a:pt x="582323" y="1023583"/>
                  <a:pt x="807511" y="1009935"/>
                </a:cubicBezTo>
                <a:cubicBezTo>
                  <a:pt x="1032699" y="996287"/>
                  <a:pt x="1330675" y="932597"/>
                  <a:pt x="1476251" y="764275"/>
                </a:cubicBezTo>
                <a:cubicBezTo>
                  <a:pt x="1621827" y="595952"/>
                  <a:pt x="1680968" y="0"/>
                  <a:pt x="1680968" y="0"/>
                </a:cubicBezTo>
                <a:lnTo>
                  <a:pt x="1680968" y="0"/>
                </a:ln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76263" y="2695787"/>
            <a:ext cx="518615" cy="1603258"/>
          </a:xfrm>
          <a:custGeom>
            <a:avLst/>
            <a:gdLst>
              <a:gd name="connsiteX0" fmla="*/ 0 w 518615"/>
              <a:gd name="connsiteY0" fmla="*/ 61061 h 1603258"/>
              <a:gd name="connsiteX1" fmla="*/ 327546 w 518615"/>
              <a:gd name="connsiteY1" fmla="*/ 183891 h 1603258"/>
              <a:gd name="connsiteX2" fmla="*/ 518615 w 518615"/>
              <a:gd name="connsiteY2" fmla="*/ 1603258 h 1603258"/>
              <a:gd name="connsiteX3" fmla="*/ 518615 w 518615"/>
              <a:gd name="connsiteY3" fmla="*/ 1603258 h 16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5" h="1603258">
                <a:moveTo>
                  <a:pt x="0" y="61061"/>
                </a:moveTo>
                <a:cubicBezTo>
                  <a:pt x="120555" y="-6041"/>
                  <a:pt x="241110" y="-73142"/>
                  <a:pt x="327546" y="183891"/>
                </a:cubicBezTo>
                <a:cubicBezTo>
                  <a:pt x="413982" y="440924"/>
                  <a:pt x="518615" y="1603258"/>
                  <a:pt x="518615" y="1603258"/>
                </a:cubicBezTo>
                <a:lnTo>
                  <a:pt x="518615" y="1603258"/>
                </a:ln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8" y="365125"/>
            <a:ext cx="10125501" cy="672105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Прецртај предмет који не припада групи.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916" y="432178"/>
            <a:ext cx="354842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9350" y="432178"/>
            <a:ext cx="354842" cy="4230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Резултат слика за плави ба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7" y="1815152"/>
            <a:ext cx="2866030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тат слика за црвена шољ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69" y="217660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езултат слика за плави рукс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5152"/>
            <a:ext cx="3111784" cy="31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Сродна сл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48" y="2538328"/>
            <a:ext cx="2839352" cy="14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86720" y="2226160"/>
            <a:ext cx="1936797" cy="18119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207784" y="2275424"/>
            <a:ext cx="1635955" cy="181194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2" y="365126"/>
            <a:ext cx="10152797" cy="726696"/>
          </a:xfrm>
        </p:spPr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 облик обој истом бојом.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6117" y="432176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432177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6782" y="880281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0128594">
            <a:off x="586974" y="2369058"/>
            <a:ext cx="2505501" cy="750627"/>
          </a:xfrm>
          <a:prstGeom prst="triangle">
            <a:avLst>
              <a:gd name="adj" fmla="val 3632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20312" y="1396627"/>
            <a:ext cx="1433015" cy="142216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4523876"/>
            <a:ext cx="914400" cy="91440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21254" y="4713027"/>
            <a:ext cx="914400" cy="91440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71295" y="1096531"/>
            <a:ext cx="914400" cy="91440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65768" y="4713027"/>
            <a:ext cx="914400" cy="914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613409" y="2010931"/>
            <a:ext cx="914400" cy="29701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413475">
            <a:off x="7876221" y="1988123"/>
            <a:ext cx="914400" cy="186100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97539" y="3290061"/>
            <a:ext cx="1883391" cy="8953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75235">
            <a:off x="5519832" y="2360450"/>
            <a:ext cx="1628869" cy="163237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6244419" y="4930449"/>
            <a:ext cx="2505501" cy="1035632"/>
          </a:xfrm>
          <a:prstGeom prst="triangle">
            <a:avLst>
              <a:gd name="adj" fmla="val 81593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20128594">
            <a:off x="586975" y="2369058"/>
            <a:ext cx="2505501" cy="750627"/>
          </a:xfrm>
          <a:prstGeom prst="triangle">
            <a:avLst>
              <a:gd name="adj" fmla="val 36326"/>
            </a:avLst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6244419" y="4930449"/>
            <a:ext cx="2505501" cy="1035632"/>
          </a:xfrm>
          <a:prstGeom prst="triangle">
            <a:avLst>
              <a:gd name="adj" fmla="val 81593"/>
            </a:avLst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20312" y="1396627"/>
            <a:ext cx="1433015" cy="142216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52600" y="4523876"/>
            <a:ext cx="914400" cy="9144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171294" y="1096531"/>
            <a:ext cx="922361" cy="9144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21253" y="4713027"/>
            <a:ext cx="914400" cy="9144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97539" y="3284245"/>
            <a:ext cx="1883391" cy="895319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413475">
            <a:off x="7864713" y="1953324"/>
            <a:ext cx="914400" cy="1918586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624456" y="2017262"/>
            <a:ext cx="914400" cy="2970145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375235">
            <a:off x="5519832" y="2360450"/>
            <a:ext cx="1628869" cy="163237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52950" y="4713027"/>
            <a:ext cx="928983" cy="914400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9" y="365125"/>
            <a:ext cx="10125500" cy="1325563"/>
          </a:xfrm>
        </p:spPr>
        <p:txBody>
          <a:bodyPr>
            <a:normAutofit/>
          </a:bodyPr>
          <a:lstStyle/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Настави да бојиш тако што ћеш исти облик обојити истом бојом.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6117" y="432176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969" y="432176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7112" y="878001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6978" y="878000"/>
            <a:ext cx="354842" cy="4230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723028" y="2217760"/>
            <a:ext cx="1842449" cy="171454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6507" y="2237433"/>
            <a:ext cx="1569493" cy="16376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57030" y="2347397"/>
            <a:ext cx="1801504" cy="16376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921224" y="4421874"/>
            <a:ext cx="2900149" cy="1364777"/>
          </a:xfrm>
          <a:prstGeom prst="triangle">
            <a:avLst>
              <a:gd name="adj" fmla="val 2298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90029" y="4872251"/>
            <a:ext cx="2229135" cy="914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25351" y="4482291"/>
            <a:ext cx="1464861" cy="137686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444251" y="4421874"/>
            <a:ext cx="1678674" cy="153637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921224" y="4398016"/>
            <a:ext cx="2900149" cy="1388635"/>
          </a:xfrm>
          <a:prstGeom prst="triangle">
            <a:avLst>
              <a:gd name="adj" fmla="val 22980"/>
            </a:avLst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25351" y="4421874"/>
            <a:ext cx="1464861" cy="143727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444251" y="4345673"/>
            <a:ext cx="1757148" cy="168877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3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Каквог су облика ови предмети?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тат слика за ЛОПТ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" y="1326181"/>
            <a:ext cx="2486524" cy="26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родна сл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97" y="1326180"/>
            <a:ext cx="2362272" cy="23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тат слика за ЛОП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69" y="1244057"/>
            <a:ext cx="2526517" cy="25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зултат слика за ЛОПТ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41" y="1161935"/>
            <a:ext cx="3390852" cy="25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езултат слика за коц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81" y="3980612"/>
            <a:ext cx="2570444" cy="21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езултат слика за коц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7" y="3980612"/>
            <a:ext cx="1856079" cy="187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Резултат слика за коц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70386"/>
            <a:ext cx="2910506" cy="21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456" y="3770386"/>
            <a:ext cx="2414600" cy="25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исто, а шта различито за ове предмете?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Резултат слика за плава лоп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6932"/>
            <a:ext cx="4552921" cy="33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Резултат слика за коц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16" y="2274642"/>
            <a:ext cx="2894590" cy="29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чему су ови предмети исти, а по чему се разликују?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Резултат слика за лоп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1" y="1089195"/>
            <a:ext cx="5041289" cy="43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31" y="2857103"/>
            <a:ext cx="4233069" cy="42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Резултат слика за плава лопта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7" y="1559514"/>
            <a:ext cx="2048408" cy="15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Резултат слика за лоп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10" y="1027906"/>
            <a:ext cx="2210326" cy="22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41" y="3507475"/>
            <a:ext cx="3799965" cy="27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су ови предмети по нечему исти? </a:t>
            </a:r>
            <a:b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чему се разликују?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Резултат слика за роза кут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9" y="2197075"/>
            <a:ext cx="3150101" cy="254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6846"/>
            <a:ext cx="3295934" cy="32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Резултат слика за роза шољ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34" y="1411814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заједничко за све ове предмете?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Резултат слика за дин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" y="1282024"/>
            <a:ext cx="4476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родна сл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87" y="1310233"/>
            <a:ext cx="3432413" cy="34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родна сл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7228" y="2173503"/>
            <a:ext cx="4862166" cy="32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Шта је исто, а шта различито код ових квадрата?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379" y="2088107"/>
            <a:ext cx="2661313" cy="266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4126" y="2088107"/>
            <a:ext cx="2661313" cy="2661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Шта је исто, а шта различито код ових фигура?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92572" y="2142698"/>
            <a:ext cx="2811439" cy="248389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209732" y="2129051"/>
            <a:ext cx="2643844" cy="24975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02.10.2017.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  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Шта је исто, а шта различито код ових правоугаоника?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284" y="2781573"/>
            <a:ext cx="4262877" cy="16266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21961" y="2781573"/>
            <a:ext cx="4262877" cy="16266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266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ПРЕДМЕТИ ИСТИХ И РАЗЛИЧИТИХ ОБЛИКА И БОЈА</vt:lpstr>
      <vt:lpstr>Каквог су облика ови предмети?</vt:lpstr>
      <vt:lpstr>Шта је исто, а шта различито за ове предмете?</vt:lpstr>
      <vt:lpstr>По чему су ови предмети исти, а по чему се разликују?</vt:lpstr>
      <vt:lpstr>Да ли су ови предмети по нечему исти?  По чему се разликују?</vt:lpstr>
      <vt:lpstr>Шта је заједничко за све ове предмете?</vt:lpstr>
      <vt:lpstr>1. Шта је исто, а шта различито код ових квадрата?</vt:lpstr>
      <vt:lpstr>2. Шта је исто, а шта различито код ових фигура?</vt:lpstr>
      <vt:lpstr>3. Шта је исто, а шта различито код ових правоугаоника?</vt:lpstr>
      <vt:lpstr>PowerPoint Presentation</vt:lpstr>
      <vt:lpstr>Повежи линијом предмете истог облика.</vt:lpstr>
      <vt:lpstr>Прецртај предмет који не припада групи.</vt:lpstr>
      <vt:lpstr>Исти облик обој истом бојом.</vt:lpstr>
      <vt:lpstr>Настави да бојиш тако што ћеш исти облик обојити истом бојом.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ПРЕДМЕТИ ИСТИХ И РАЗЛИЧИТИХ ОБЛИКА И БОЈА</dc:title>
  <dc:creator>X</dc:creator>
  <cp:lastModifiedBy>X</cp:lastModifiedBy>
  <cp:revision>16</cp:revision>
  <dcterms:created xsi:type="dcterms:W3CDTF">2017-10-02T15:13:19Z</dcterms:created>
  <dcterms:modified xsi:type="dcterms:W3CDTF">2017-10-02T16:38:51Z</dcterms:modified>
</cp:coreProperties>
</file>