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51DA6-CE38-432D-8AC9-ED2A4B2212B9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AB314-8088-4C9B-BA85-80EC02B9F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2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8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5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1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28.09.2017.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BB70-09DC-431F-8187-0D776AC3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523" y="439975"/>
            <a:ext cx="9144000" cy="897506"/>
          </a:xfrm>
        </p:spPr>
        <p:txBody>
          <a:bodyPr>
            <a:normAutofit/>
          </a:bodyPr>
          <a:lstStyle/>
          <a:p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ЛИНИЈА И ОБЛАСТ 3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8135" y="1493340"/>
            <a:ext cx="3556000" cy="34575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из </a:t>
            </a:r>
            <a:b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Радне свеске ,,Логос“ </a:t>
            </a:r>
          </a:p>
          <a:p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30/31 стр.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Резултат слика за математика логос 1. разре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11" y="1592120"/>
            <a:ext cx="3460085" cy="450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Нацртај две крушке у корпи, а изван корпе једну шљиву.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Резултат слика за ce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997" y="1887348"/>
            <a:ext cx="4599296" cy="364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904" y="1784801"/>
            <a:ext cx="2365884" cy="1730475"/>
          </a:xfrm>
          <a:prstGeom prst="rect">
            <a:avLst/>
          </a:prstGeom>
        </p:spPr>
      </p:pic>
      <p:pic>
        <p:nvPicPr>
          <p:cNvPr id="13" name="Picture 6" descr="Сродна сли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748" y="3515276"/>
            <a:ext cx="2190652" cy="12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табли нацртај једну отворену криву линију.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Резултат слика за школска таб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16" y="1357312"/>
            <a:ext cx="657822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3722484" y="2082603"/>
            <a:ext cx="3729194" cy="936529"/>
          </a:xfrm>
          <a:custGeom>
            <a:avLst/>
            <a:gdLst>
              <a:gd name="connsiteX0" fmla="*/ 30650 w 3729194"/>
              <a:gd name="connsiteY0" fmla="*/ 933552 h 936529"/>
              <a:gd name="connsiteX1" fmla="*/ 17003 w 3729194"/>
              <a:gd name="connsiteY1" fmla="*/ 810722 h 936529"/>
              <a:gd name="connsiteX2" fmla="*/ 235367 w 3729194"/>
              <a:gd name="connsiteY2" fmla="*/ 114687 h 936529"/>
              <a:gd name="connsiteX3" fmla="*/ 753982 w 3729194"/>
              <a:gd name="connsiteY3" fmla="*/ 606006 h 936529"/>
              <a:gd name="connsiteX4" fmla="*/ 1368131 w 3729194"/>
              <a:gd name="connsiteY4" fmla="*/ 783427 h 936529"/>
              <a:gd name="connsiteX5" fmla="*/ 2023223 w 3729194"/>
              <a:gd name="connsiteY5" fmla="*/ 5504 h 936529"/>
              <a:gd name="connsiteX6" fmla="*/ 2814794 w 3729194"/>
              <a:gd name="connsiteY6" fmla="*/ 442233 h 936529"/>
              <a:gd name="connsiteX7" fmla="*/ 3729194 w 3729194"/>
              <a:gd name="connsiteY7" fmla="*/ 565063 h 936529"/>
              <a:gd name="connsiteX8" fmla="*/ 3729194 w 3729194"/>
              <a:gd name="connsiteY8" fmla="*/ 565063 h 9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9194" h="936529">
                <a:moveTo>
                  <a:pt x="30650" y="933552"/>
                </a:moveTo>
                <a:cubicBezTo>
                  <a:pt x="6767" y="940375"/>
                  <a:pt x="-17116" y="947199"/>
                  <a:pt x="17003" y="810722"/>
                </a:cubicBezTo>
                <a:cubicBezTo>
                  <a:pt x="51122" y="674245"/>
                  <a:pt x="112537" y="148806"/>
                  <a:pt x="235367" y="114687"/>
                </a:cubicBezTo>
                <a:cubicBezTo>
                  <a:pt x="358197" y="80568"/>
                  <a:pt x="565188" y="494549"/>
                  <a:pt x="753982" y="606006"/>
                </a:cubicBezTo>
                <a:cubicBezTo>
                  <a:pt x="942776" y="717463"/>
                  <a:pt x="1156591" y="883511"/>
                  <a:pt x="1368131" y="783427"/>
                </a:cubicBezTo>
                <a:cubicBezTo>
                  <a:pt x="1579671" y="683343"/>
                  <a:pt x="1782113" y="62370"/>
                  <a:pt x="2023223" y="5504"/>
                </a:cubicBezTo>
                <a:cubicBezTo>
                  <a:pt x="2264333" y="-51362"/>
                  <a:pt x="2530466" y="348973"/>
                  <a:pt x="2814794" y="442233"/>
                </a:cubicBezTo>
                <a:cubicBezTo>
                  <a:pt x="3099122" y="535493"/>
                  <a:pt x="3729194" y="565063"/>
                  <a:pt x="3729194" y="565063"/>
                </a:cubicBezTo>
                <a:lnTo>
                  <a:pt x="3729194" y="565063"/>
                </a:ln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9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Нацртај једну отворену криву линију и једну затворену криву линију, тако да се секу у три тачке.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592239" y="1987903"/>
            <a:ext cx="4353148" cy="3074464"/>
          </a:xfrm>
          <a:custGeom>
            <a:avLst/>
            <a:gdLst>
              <a:gd name="connsiteX0" fmla="*/ 492155 w 4353148"/>
              <a:gd name="connsiteY0" fmla="*/ 2297494 h 3074464"/>
              <a:gd name="connsiteX1" fmla="*/ 836 w 4353148"/>
              <a:gd name="connsiteY1" fmla="*/ 1628754 h 3074464"/>
              <a:gd name="connsiteX2" fmla="*/ 628633 w 4353148"/>
              <a:gd name="connsiteY2" fmla="*/ 509637 h 3074464"/>
              <a:gd name="connsiteX3" fmla="*/ 1884227 w 4353148"/>
              <a:gd name="connsiteY3" fmla="*/ 632467 h 3074464"/>
              <a:gd name="connsiteX4" fmla="*/ 3003343 w 4353148"/>
              <a:gd name="connsiteY4" fmla="*/ 4670 h 3074464"/>
              <a:gd name="connsiteX5" fmla="*/ 3794913 w 4353148"/>
              <a:gd name="connsiteY5" fmla="*/ 1014604 h 3074464"/>
              <a:gd name="connsiteX6" fmla="*/ 4340824 w 4353148"/>
              <a:gd name="connsiteY6" fmla="*/ 1915357 h 3074464"/>
              <a:gd name="connsiteX7" fmla="*/ 3262651 w 4353148"/>
              <a:gd name="connsiteY7" fmla="*/ 2966234 h 3074464"/>
              <a:gd name="connsiteX8" fmla="*/ 1597624 w 4353148"/>
              <a:gd name="connsiteY8" fmla="*/ 3034473 h 3074464"/>
              <a:gd name="connsiteX9" fmla="*/ 396621 w 4353148"/>
              <a:gd name="connsiteY9" fmla="*/ 2911643 h 3074464"/>
              <a:gd name="connsiteX10" fmla="*/ 492155 w 4353148"/>
              <a:gd name="connsiteY10" fmla="*/ 2297494 h 307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53148" h="3074464">
                <a:moveTo>
                  <a:pt x="492155" y="2297494"/>
                </a:moveTo>
                <a:cubicBezTo>
                  <a:pt x="426191" y="2083679"/>
                  <a:pt x="-21910" y="1926730"/>
                  <a:pt x="836" y="1628754"/>
                </a:cubicBezTo>
                <a:cubicBezTo>
                  <a:pt x="23582" y="1330778"/>
                  <a:pt x="314735" y="675685"/>
                  <a:pt x="628633" y="509637"/>
                </a:cubicBezTo>
                <a:cubicBezTo>
                  <a:pt x="942531" y="343589"/>
                  <a:pt x="1488442" y="716628"/>
                  <a:pt x="1884227" y="632467"/>
                </a:cubicBezTo>
                <a:cubicBezTo>
                  <a:pt x="2280012" y="548306"/>
                  <a:pt x="2684895" y="-59019"/>
                  <a:pt x="3003343" y="4670"/>
                </a:cubicBezTo>
                <a:cubicBezTo>
                  <a:pt x="3321791" y="68359"/>
                  <a:pt x="3572000" y="696156"/>
                  <a:pt x="3794913" y="1014604"/>
                </a:cubicBezTo>
                <a:cubicBezTo>
                  <a:pt x="4017827" y="1333052"/>
                  <a:pt x="4429534" y="1590086"/>
                  <a:pt x="4340824" y="1915357"/>
                </a:cubicBezTo>
                <a:cubicBezTo>
                  <a:pt x="4252114" y="2240628"/>
                  <a:pt x="3719851" y="2779715"/>
                  <a:pt x="3262651" y="2966234"/>
                </a:cubicBezTo>
                <a:cubicBezTo>
                  <a:pt x="2805451" y="3152753"/>
                  <a:pt x="2075296" y="3043572"/>
                  <a:pt x="1597624" y="3034473"/>
                </a:cubicBezTo>
                <a:cubicBezTo>
                  <a:pt x="1119952" y="3025374"/>
                  <a:pt x="587690" y="3036747"/>
                  <a:pt x="396621" y="2911643"/>
                </a:cubicBezTo>
                <a:cubicBezTo>
                  <a:pt x="205552" y="2786539"/>
                  <a:pt x="558119" y="2511309"/>
                  <a:pt x="492155" y="2297494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93794" y="2755781"/>
            <a:ext cx="3889612" cy="2831961"/>
          </a:xfrm>
          <a:custGeom>
            <a:avLst/>
            <a:gdLst>
              <a:gd name="connsiteX0" fmla="*/ 0 w 3889612"/>
              <a:gd name="connsiteY0" fmla="*/ 506034 h 2831961"/>
              <a:gd name="connsiteX1" fmla="*/ 436729 w 3889612"/>
              <a:gd name="connsiteY1" fmla="*/ 96601 h 2831961"/>
              <a:gd name="connsiteX2" fmla="*/ 1514902 w 3889612"/>
              <a:gd name="connsiteY2" fmla="*/ 178488 h 2831961"/>
              <a:gd name="connsiteX3" fmla="*/ 1992574 w 3889612"/>
              <a:gd name="connsiteY3" fmla="*/ 1939049 h 2831961"/>
              <a:gd name="connsiteX4" fmla="*/ 2879678 w 3889612"/>
              <a:gd name="connsiteY4" fmla="*/ 2812506 h 2831961"/>
              <a:gd name="connsiteX5" fmla="*/ 3889612 w 3889612"/>
              <a:gd name="connsiteY5" fmla="*/ 1147479 h 2831961"/>
              <a:gd name="connsiteX6" fmla="*/ 3889612 w 3889612"/>
              <a:gd name="connsiteY6" fmla="*/ 1147479 h 283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9612" h="2831961">
                <a:moveTo>
                  <a:pt x="0" y="506034"/>
                </a:moveTo>
                <a:cubicBezTo>
                  <a:pt x="92122" y="328613"/>
                  <a:pt x="184245" y="151192"/>
                  <a:pt x="436729" y="96601"/>
                </a:cubicBezTo>
                <a:cubicBezTo>
                  <a:pt x="689213" y="42010"/>
                  <a:pt x="1255595" y="-128587"/>
                  <a:pt x="1514902" y="178488"/>
                </a:cubicBezTo>
                <a:cubicBezTo>
                  <a:pt x="1774210" y="485563"/>
                  <a:pt x="1765111" y="1500046"/>
                  <a:pt x="1992574" y="1939049"/>
                </a:cubicBezTo>
                <a:cubicBezTo>
                  <a:pt x="2220037" y="2378052"/>
                  <a:pt x="2563505" y="2944434"/>
                  <a:pt x="2879678" y="2812506"/>
                </a:cubicBezTo>
                <a:cubicBezTo>
                  <a:pt x="3195851" y="2680578"/>
                  <a:pt x="3889612" y="1147479"/>
                  <a:pt x="3889612" y="1147479"/>
                </a:cubicBezTo>
                <a:lnTo>
                  <a:pt x="3889612" y="1147479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51244" y="2632951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7782" y="4916254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94193" y="4906619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Нацртај дужи ОТ и АК тако да дуж ОТ буде краћа од дужи АК.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20370" y="3220872"/>
            <a:ext cx="5268036" cy="2729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786048" y="3152632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8011" y="312533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17644" y="1704241"/>
            <a:ext cx="633484" cy="670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363905" y="3343701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31942" y="3343700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69743" y="4751055"/>
            <a:ext cx="7574508" cy="3755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67384" y="465552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239534" y="465552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715637" y="4884146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9085428" y="4884146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7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/>
      <p:bldP spid="17" grpId="0" animBg="1"/>
      <p:bldP spid="18" grpId="0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Повежи тачке линијом па унутрашњост обоји плавом бојом.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48384" y="359618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0881" y="333687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5598" y="3077568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97138" y="2845878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70744" y="2648281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32411" y="2527133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33883" y="2460101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03507" y="245948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9716" y="403518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14999" y="385776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970045" y="246571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86776" y="245948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39669" y="246571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72403" y="451226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13660" y="451392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63944" y="452074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01148" y="4459333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31524" y="445023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46058" y="441839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77569" y="4354702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72769" y="4234763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64343" y="290686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92671" y="391661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87954" y="4139228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20074" y="433029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3813" y="4417015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993641" y="2781583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722938" y="262266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59559" y="3247885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97387" y="3693992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446313" y="343895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397388" y="314415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47775" y="3500649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331770" y="275261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95292" y="3500649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106563" y="292716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83060" y="3448051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883061" y="307727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953129" y="349581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807610" y="2555019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17319" y="346880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556977" y="264828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189857" y="2240825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190878" y="351292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182083" y="3282286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135153" y="3049991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123781" y="2781582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088520" y="254048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581400" y="4659141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020650" y="2226938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974592" y="1988160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867686" y="1791657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631107" y="1880369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26390" y="205826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813660" y="4913371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662969" y="4710945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927707" y="4672144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725837" y="4863495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072402" y="4721509"/>
            <a:ext cx="204717" cy="1910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930393" y="3264126"/>
            <a:ext cx="184748" cy="3320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743200" y="3862316"/>
            <a:ext cx="372534" cy="272956"/>
          </a:xfrm>
          <a:custGeom>
            <a:avLst/>
            <a:gdLst>
              <a:gd name="connsiteX0" fmla="*/ 0 w 372534"/>
              <a:gd name="connsiteY0" fmla="*/ 272956 h 272956"/>
              <a:gd name="connsiteX1" fmla="*/ 122830 w 372534"/>
              <a:gd name="connsiteY1" fmla="*/ 245660 h 272956"/>
              <a:gd name="connsiteX2" fmla="*/ 313899 w 372534"/>
              <a:gd name="connsiteY2" fmla="*/ 191069 h 272956"/>
              <a:gd name="connsiteX3" fmla="*/ 368490 w 372534"/>
              <a:gd name="connsiteY3" fmla="*/ 40944 h 272956"/>
              <a:gd name="connsiteX4" fmla="*/ 368490 w 372534"/>
              <a:gd name="connsiteY4" fmla="*/ 0 h 272956"/>
              <a:gd name="connsiteX5" fmla="*/ 368490 w 372534"/>
              <a:gd name="connsiteY5" fmla="*/ 0 h 27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534" h="272956">
                <a:moveTo>
                  <a:pt x="0" y="272956"/>
                </a:moveTo>
                <a:cubicBezTo>
                  <a:pt x="36394" y="264994"/>
                  <a:pt x="70514" y="259308"/>
                  <a:pt x="122830" y="245660"/>
                </a:cubicBezTo>
                <a:cubicBezTo>
                  <a:pt x="175146" y="232012"/>
                  <a:pt x="272956" y="225188"/>
                  <a:pt x="313899" y="191069"/>
                </a:cubicBezTo>
                <a:cubicBezTo>
                  <a:pt x="354842" y="156950"/>
                  <a:pt x="359391" y="72789"/>
                  <a:pt x="368490" y="40944"/>
                </a:cubicBezTo>
                <a:cubicBezTo>
                  <a:pt x="377589" y="9099"/>
                  <a:pt x="368490" y="0"/>
                  <a:pt x="368490" y="0"/>
                </a:cubicBezTo>
                <a:lnTo>
                  <a:pt x="368490" y="0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255722" y="2520795"/>
            <a:ext cx="4310521" cy="2149011"/>
          </a:xfrm>
          <a:custGeom>
            <a:avLst/>
            <a:gdLst>
              <a:gd name="connsiteX0" fmla="*/ 0 w 4310521"/>
              <a:gd name="connsiteY0" fmla="*/ 1111692 h 2149011"/>
              <a:gd name="connsiteX1" fmla="*/ 286603 w 4310521"/>
              <a:gd name="connsiteY1" fmla="*/ 647668 h 2149011"/>
              <a:gd name="connsiteX2" fmla="*/ 655093 w 4310521"/>
              <a:gd name="connsiteY2" fmla="*/ 388360 h 2149011"/>
              <a:gd name="connsiteX3" fmla="*/ 1160060 w 4310521"/>
              <a:gd name="connsiteY3" fmla="*/ 169996 h 2149011"/>
              <a:gd name="connsiteX4" fmla="*/ 1419367 w 4310521"/>
              <a:gd name="connsiteY4" fmla="*/ 47166 h 2149011"/>
              <a:gd name="connsiteX5" fmla="*/ 1760561 w 4310521"/>
              <a:gd name="connsiteY5" fmla="*/ 33519 h 2149011"/>
              <a:gd name="connsiteX6" fmla="*/ 2374711 w 4310521"/>
              <a:gd name="connsiteY6" fmla="*/ 6223 h 2149011"/>
              <a:gd name="connsiteX7" fmla="*/ 2947916 w 4310521"/>
              <a:gd name="connsiteY7" fmla="*/ 6223 h 2149011"/>
              <a:gd name="connsiteX8" fmla="*/ 3425588 w 4310521"/>
              <a:gd name="connsiteY8" fmla="*/ 74462 h 2149011"/>
              <a:gd name="connsiteX9" fmla="*/ 3930555 w 4310521"/>
              <a:gd name="connsiteY9" fmla="*/ 292826 h 2149011"/>
              <a:gd name="connsiteX10" fmla="*/ 4258102 w 4310521"/>
              <a:gd name="connsiteY10" fmla="*/ 661316 h 2149011"/>
              <a:gd name="connsiteX11" fmla="*/ 4285397 w 4310521"/>
              <a:gd name="connsiteY11" fmla="*/ 1084396 h 2149011"/>
              <a:gd name="connsiteX12" fmla="*/ 4012442 w 4310521"/>
              <a:gd name="connsiteY12" fmla="*/ 1562068 h 2149011"/>
              <a:gd name="connsiteX13" fmla="*/ 3152633 w 4310521"/>
              <a:gd name="connsiteY13" fmla="*/ 2012444 h 2149011"/>
              <a:gd name="connsiteX14" fmla="*/ 2169994 w 4310521"/>
              <a:gd name="connsiteY14" fmla="*/ 2148922 h 2149011"/>
              <a:gd name="connsiteX15" fmla="*/ 1269242 w 4310521"/>
              <a:gd name="connsiteY15" fmla="*/ 1998796 h 2149011"/>
              <a:gd name="connsiteX16" fmla="*/ 655093 w 4310521"/>
              <a:gd name="connsiteY16" fmla="*/ 1835023 h 2149011"/>
              <a:gd name="connsiteX17" fmla="*/ 313899 w 4310521"/>
              <a:gd name="connsiteY17" fmla="*/ 1548420 h 2149011"/>
              <a:gd name="connsiteX18" fmla="*/ 136478 w 4310521"/>
              <a:gd name="connsiteY18" fmla="*/ 1316408 h 2149011"/>
              <a:gd name="connsiteX19" fmla="*/ 81887 w 4310521"/>
              <a:gd name="connsiteY19" fmla="*/ 1179931 h 2149011"/>
              <a:gd name="connsiteX20" fmla="*/ 81887 w 4310521"/>
              <a:gd name="connsiteY20" fmla="*/ 1179931 h 214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10521" h="2149011">
                <a:moveTo>
                  <a:pt x="0" y="1111692"/>
                </a:moveTo>
                <a:cubicBezTo>
                  <a:pt x="88710" y="939957"/>
                  <a:pt x="177421" y="768223"/>
                  <a:pt x="286603" y="647668"/>
                </a:cubicBezTo>
                <a:cubicBezTo>
                  <a:pt x="395785" y="527113"/>
                  <a:pt x="509517" y="467972"/>
                  <a:pt x="655093" y="388360"/>
                </a:cubicBezTo>
                <a:cubicBezTo>
                  <a:pt x="800669" y="308748"/>
                  <a:pt x="1032681" y="226862"/>
                  <a:pt x="1160060" y="169996"/>
                </a:cubicBezTo>
                <a:cubicBezTo>
                  <a:pt x="1287439" y="113130"/>
                  <a:pt x="1319284" y="69912"/>
                  <a:pt x="1419367" y="47166"/>
                </a:cubicBezTo>
                <a:cubicBezTo>
                  <a:pt x="1519451" y="24420"/>
                  <a:pt x="1760561" y="33519"/>
                  <a:pt x="1760561" y="33519"/>
                </a:cubicBezTo>
                <a:cubicBezTo>
                  <a:pt x="1919785" y="26695"/>
                  <a:pt x="2176819" y="10772"/>
                  <a:pt x="2374711" y="6223"/>
                </a:cubicBezTo>
                <a:cubicBezTo>
                  <a:pt x="2572604" y="1674"/>
                  <a:pt x="2772770" y="-5150"/>
                  <a:pt x="2947916" y="6223"/>
                </a:cubicBezTo>
                <a:cubicBezTo>
                  <a:pt x="3123062" y="17596"/>
                  <a:pt x="3261815" y="26695"/>
                  <a:pt x="3425588" y="74462"/>
                </a:cubicBezTo>
                <a:cubicBezTo>
                  <a:pt x="3589361" y="122229"/>
                  <a:pt x="3791803" y="195017"/>
                  <a:pt x="3930555" y="292826"/>
                </a:cubicBezTo>
                <a:cubicBezTo>
                  <a:pt x="4069307" y="390635"/>
                  <a:pt x="4198962" y="529388"/>
                  <a:pt x="4258102" y="661316"/>
                </a:cubicBezTo>
                <a:cubicBezTo>
                  <a:pt x="4317242" y="793244"/>
                  <a:pt x="4326340" y="934271"/>
                  <a:pt x="4285397" y="1084396"/>
                </a:cubicBezTo>
                <a:cubicBezTo>
                  <a:pt x="4244454" y="1234521"/>
                  <a:pt x="4201236" y="1407393"/>
                  <a:pt x="4012442" y="1562068"/>
                </a:cubicBezTo>
                <a:cubicBezTo>
                  <a:pt x="3823648" y="1716743"/>
                  <a:pt x="3459708" y="1914635"/>
                  <a:pt x="3152633" y="2012444"/>
                </a:cubicBezTo>
                <a:cubicBezTo>
                  <a:pt x="2845558" y="2110253"/>
                  <a:pt x="2483892" y="2151197"/>
                  <a:pt x="2169994" y="2148922"/>
                </a:cubicBezTo>
                <a:cubicBezTo>
                  <a:pt x="1856096" y="2146647"/>
                  <a:pt x="1521725" y="2051112"/>
                  <a:pt x="1269242" y="1998796"/>
                </a:cubicBezTo>
                <a:cubicBezTo>
                  <a:pt x="1016759" y="1946480"/>
                  <a:pt x="814317" y="1910086"/>
                  <a:pt x="655093" y="1835023"/>
                </a:cubicBezTo>
                <a:cubicBezTo>
                  <a:pt x="495869" y="1759960"/>
                  <a:pt x="400335" y="1634856"/>
                  <a:pt x="313899" y="1548420"/>
                </a:cubicBezTo>
                <a:cubicBezTo>
                  <a:pt x="227463" y="1461984"/>
                  <a:pt x="175147" y="1377823"/>
                  <a:pt x="136478" y="1316408"/>
                </a:cubicBezTo>
                <a:cubicBezTo>
                  <a:pt x="97809" y="1254993"/>
                  <a:pt x="81887" y="1179931"/>
                  <a:pt x="81887" y="1179931"/>
                </a:cubicBezTo>
                <a:lnTo>
                  <a:pt x="81887" y="1179931"/>
                </a:lnTo>
              </a:path>
            </a:pathLst>
          </a:custGeom>
          <a:solidFill>
            <a:srgbClr val="00B0F0"/>
          </a:solidFill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261715" y="1912674"/>
            <a:ext cx="849982" cy="587100"/>
          </a:xfrm>
          <a:custGeom>
            <a:avLst/>
            <a:gdLst>
              <a:gd name="connsiteX0" fmla="*/ 0 w 849982"/>
              <a:gd name="connsiteY0" fmla="*/ 587100 h 587100"/>
              <a:gd name="connsiteX1" fmla="*/ 81886 w 849982"/>
              <a:gd name="connsiteY1" fmla="*/ 450622 h 587100"/>
              <a:gd name="connsiteX2" fmla="*/ 354842 w 849982"/>
              <a:gd name="connsiteY2" fmla="*/ 204962 h 587100"/>
              <a:gd name="connsiteX3" fmla="*/ 750627 w 849982"/>
              <a:gd name="connsiteY3" fmla="*/ 246 h 587100"/>
              <a:gd name="connsiteX4" fmla="*/ 846161 w 849982"/>
              <a:gd name="connsiteY4" fmla="*/ 245906 h 587100"/>
              <a:gd name="connsiteX5" fmla="*/ 832513 w 849982"/>
              <a:gd name="connsiteY5" fmla="*/ 559804 h 587100"/>
              <a:gd name="connsiteX6" fmla="*/ 832513 w 849982"/>
              <a:gd name="connsiteY6" fmla="*/ 559804 h 587100"/>
              <a:gd name="connsiteX7" fmla="*/ 832513 w 849982"/>
              <a:gd name="connsiteY7" fmla="*/ 559804 h 58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9982" h="587100">
                <a:moveTo>
                  <a:pt x="0" y="587100"/>
                </a:moveTo>
                <a:cubicBezTo>
                  <a:pt x="11373" y="550706"/>
                  <a:pt x="22746" y="514312"/>
                  <a:pt x="81886" y="450622"/>
                </a:cubicBezTo>
                <a:cubicBezTo>
                  <a:pt x="141026" y="386932"/>
                  <a:pt x="243385" y="280025"/>
                  <a:pt x="354842" y="204962"/>
                </a:cubicBezTo>
                <a:cubicBezTo>
                  <a:pt x="466299" y="129899"/>
                  <a:pt x="668741" y="-6578"/>
                  <a:pt x="750627" y="246"/>
                </a:cubicBezTo>
                <a:cubicBezTo>
                  <a:pt x="832514" y="7070"/>
                  <a:pt x="832513" y="152646"/>
                  <a:pt x="846161" y="245906"/>
                </a:cubicBezTo>
                <a:cubicBezTo>
                  <a:pt x="859809" y="339166"/>
                  <a:pt x="832513" y="559804"/>
                  <a:pt x="832513" y="559804"/>
                </a:cubicBezTo>
                <a:lnTo>
                  <a:pt x="832513" y="559804"/>
                </a:lnTo>
                <a:lnTo>
                  <a:pt x="832513" y="559804"/>
                </a:lnTo>
              </a:path>
            </a:pathLst>
          </a:cu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591403" y="2684062"/>
            <a:ext cx="1648402" cy="905016"/>
          </a:xfrm>
          <a:custGeom>
            <a:avLst/>
            <a:gdLst>
              <a:gd name="connsiteX0" fmla="*/ 54591 w 1803819"/>
              <a:gd name="connsiteY0" fmla="*/ 751899 h 1046205"/>
              <a:gd name="connsiteX1" fmla="*/ 163774 w 1803819"/>
              <a:gd name="connsiteY1" fmla="*/ 697308 h 1046205"/>
              <a:gd name="connsiteX2" fmla="*/ 818866 w 1803819"/>
              <a:gd name="connsiteY2" fmla="*/ 260579 h 1046205"/>
              <a:gd name="connsiteX3" fmla="*/ 1228299 w 1803819"/>
              <a:gd name="connsiteY3" fmla="*/ 110454 h 1046205"/>
              <a:gd name="connsiteX4" fmla="*/ 1651379 w 1803819"/>
              <a:gd name="connsiteY4" fmla="*/ 55863 h 1046205"/>
              <a:gd name="connsiteX5" fmla="*/ 1746914 w 1803819"/>
              <a:gd name="connsiteY5" fmla="*/ 942967 h 1046205"/>
              <a:gd name="connsiteX6" fmla="*/ 818866 w 1803819"/>
              <a:gd name="connsiteY6" fmla="*/ 1024854 h 1046205"/>
              <a:gd name="connsiteX7" fmla="*/ 354842 w 1803819"/>
              <a:gd name="connsiteY7" fmla="*/ 915672 h 1046205"/>
              <a:gd name="connsiteX8" fmla="*/ 0 w 1803819"/>
              <a:gd name="connsiteY8" fmla="*/ 779194 h 1046205"/>
              <a:gd name="connsiteX9" fmla="*/ 0 w 1803819"/>
              <a:gd name="connsiteY9" fmla="*/ 779194 h 104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3819" h="1046205">
                <a:moveTo>
                  <a:pt x="54591" y="751899"/>
                </a:moveTo>
                <a:cubicBezTo>
                  <a:pt x="45493" y="765547"/>
                  <a:pt x="36395" y="779195"/>
                  <a:pt x="163774" y="697308"/>
                </a:cubicBezTo>
                <a:cubicBezTo>
                  <a:pt x="291153" y="615421"/>
                  <a:pt x="641445" y="358388"/>
                  <a:pt x="818866" y="260579"/>
                </a:cubicBezTo>
                <a:cubicBezTo>
                  <a:pt x="996287" y="162770"/>
                  <a:pt x="1089547" y="144573"/>
                  <a:pt x="1228299" y="110454"/>
                </a:cubicBezTo>
                <a:cubicBezTo>
                  <a:pt x="1367051" y="76335"/>
                  <a:pt x="1564943" y="-82889"/>
                  <a:pt x="1651379" y="55863"/>
                </a:cubicBezTo>
                <a:cubicBezTo>
                  <a:pt x="1737815" y="194615"/>
                  <a:pt x="1885666" y="781468"/>
                  <a:pt x="1746914" y="942967"/>
                </a:cubicBezTo>
                <a:cubicBezTo>
                  <a:pt x="1608162" y="1104466"/>
                  <a:pt x="1050878" y="1029403"/>
                  <a:pt x="818866" y="1024854"/>
                </a:cubicBezTo>
                <a:cubicBezTo>
                  <a:pt x="586854" y="1020305"/>
                  <a:pt x="491320" y="956615"/>
                  <a:pt x="354842" y="915672"/>
                </a:cubicBezTo>
                <a:cubicBezTo>
                  <a:pt x="218364" y="874729"/>
                  <a:pt x="0" y="779194"/>
                  <a:pt x="0" y="779194"/>
                </a:cubicBezTo>
                <a:lnTo>
                  <a:pt x="0" y="779194"/>
                </a:lnTo>
              </a:path>
            </a:pathLst>
          </a:custGeom>
          <a:solidFill>
            <a:srgbClr val="00B0F0"/>
          </a:solidFill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628311" y="4597903"/>
            <a:ext cx="491320" cy="314675"/>
          </a:xfrm>
          <a:custGeom>
            <a:avLst/>
            <a:gdLst>
              <a:gd name="connsiteX0" fmla="*/ 0 w 491320"/>
              <a:gd name="connsiteY0" fmla="*/ 0 h 314675"/>
              <a:gd name="connsiteX1" fmla="*/ 218365 w 491320"/>
              <a:gd name="connsiteY1" fmla="*/ 313899 h 314675"/>
              <a:gd name="connsiteX2" fmla="*/ 491320 w 491320"/>
              <a:gd name="connsiteY2" fmla="*/ 95534 h 314675"/>
              <a:gd name="connsiteX3" fmla="*/ 491320 w 491320"/>
              <a:gd name="connsiteY3" fmla="*/ 95534 h 3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320" h="314675">
                <a:moveTo>
                  <a:pt x="0" y="0"/>
                </a:moveTo>
                <a:cubicBezTo>
                  <a:pt x="68239" y="148988"/>
                  <a:pt x="136478" y="297977"/>
                  <a:pt x="218365" y="313899"/>
                </a:cubicBezTo>
                <a:cubicBezTo>
                  <a:pt x="300252" y="329821"/>
                  <a:pt x="491320" y="95534"/>
                  <a:pt x="491320" y="95534"/>
                </a:cubicBezTo>
                <a:lnTo>
                  <a:pt x="491320" y="95534"/>
                </a:lnTo>
              </a:path>
            </a:pathLst>
          </a:cu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717560" y="4639396"/>
            <a:ext cx="504967" cy="382221"/>
          </a:xfrm>
          <a:custGeom>
            <a:avLst/>
            <a:gdLst>
              <a:gd name="connsiteX0" fmla="*/ 0 w 504967"/>
              <a:gd name="connsiteY0" fmla="*/ 27295 h 382221"/>
              <a:gd name="connsiteX1" fmla="*/ 204717 w 504967"/>
              <a:gd name="connsiteY1" fmla="*/ 382137 h 382221"/>
              <a:gd name="connsiteX2" fmla="*/ 504967 w 504967"/>
              <a:gd name="connsiteY2" fmla="*/ 0 h 382221"/>
              <a:gd name="connsiteX3" fmla="*/ 504967 w 504967"/>
              <a:gd name="connsiteY3" fmla="*/ 0 h 38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967" h="382221">
                <a:moveTo>
                  <a:pt x="0" y="27295"/>
                </a:moveTo>
                <a:cubicBezTo>
                  <a:pt x="60278" y="206990"/>
                  <a:pt x="120556" y="386686"/>
                  <a:pt x="204717" y="382137"/>
                </a:cubicBezTo>
                <a:cubicBezTo>
                  <a:pt x="288878" y="377588"/>
                  <a:pt x="504967" y="0"/>
                  <a:pt x="504967" y="0"/>
                </a:cubicBezTo>
                <a:lnTo>
                  <a:pt x="504967" y="0"/>
                </a:lnTo>
              </a:path>
            </a:pathLst>
          </a:cu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053629" y="3150999"/>
            <a:ext cx="184748" cy="3320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705035" y="3847742"/>
            <a:ext cx="372534" cy="272956"/>
          </a:xfrm>
          <a:custGeom>
            <a:avLst/>
            <a:gdLst>
              <a:gd name="connsiteX0" fmla="*/ 0 w 372534"/>
              <a:gd name="connsiteY0" fmla="*/ 272956 h 272956"/>
              <a:gd name="connsiteX1" fmla="*/ 122830 w 372534"/>
              <a:gd name="connsiteY1" fmla="*/ 245660 h 272956"/>
              <a:gd name="connsiteX2" fmla="*/ 313899 w 372534"/>
              <a:gd name="connsiteY2" fmla="*/ 191069 h 272956"/>
              <a:gd name="connsiteX3" fmla="*/ 368490 w 372534"/>
              <a:gd name="connsiteY3" fmla="*/ 40944 h 272956"/>
              <a:gd name="connsiteX4" fmla="*/ 368490 w 372534"/>
              <a:gd name="connsiteY4" fmla="*/ 0 h 272956"/>
              <a:gd name="connsiteX5" fmla="*/ 368490 w 372534"/>
              <a:gd name="connsiteY5" fmla="*/ 0 h 27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534" h="272956">
                <a:moveTo>
                  <a:pt x="0" y="272956"/>
                </a:moveTo>
                <a:cubicBezTo>
                  <a:pt x="36394" y="264994"/>
                  <a:pt x="70514" y="259308"/>
                  <a:pt x="122830" y="245660"/>
                </a:cubicBezTo>
                <a:cubicBezTo>
                  <a:pt x="175146" y="232012"/>
                  <a:pt x="272956" y="225188"/>
                  <a:pt x="313899" y="191069"/>
                </a:cubicBezTo>
                <a:cubicBezTo>
                  <a:pt x="354842" y="156950"/>
                  <a:pt x="359391" y="72789"/>
                  <a:pt x="368490" y="40944"/>
                </a:cubicBezTo>
                <a:cubicBezTo>
                  <a:pt x="377589" y="9099"/>
                  <a:pt x="368490" y="0"/>
                  <a:pt x="368490" y="0"/>
                </a:cubicBezTo>
                <a:lnTo>
                  <a:pt x="368490" y="0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  <p:bldP spid="73" grpId="0" animBg="1"/>
      <p:bldP spid="76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затворену криву линију тако да у њој буду све отворене криве линије.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3683" y="3330054"/>
            <a:ext cx="676701" cy="120100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514901" y="3330054"/>
            <a:ext cx="354842" cy="6005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69743" y="3068471"/>
            <a:ext cx="229738" cy="86208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099482" y="3068471"/>
            <a:ext cx="446962" cy="133774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276901" y="2048621"/>
            <a:ext cx="1883391" cy="914400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923602" y="3656130"/>
            <a:ext cx="1270467" cy="1283068"/>
          </a:xfrm>
          <a:custGeom>
            <a:avLst/>
            <a:gdLst>
              <a:gd name="connsiteX0" fmla="*/ 230012 w 1270467"/>
              <a:gd name="connsiteY0" fmla="*/ 137948 h 1283068"/>
              <a:gd name="connsiteX1" fmla="*/ 134478 w 1270467"/>
              <a:gd name="connsiteY1" fmla="*/ 260777 h 1283068"/>
              <a:gd name="connsiteX2" fmla="*/ 11648 w 1270467"/>
              <a:gd name="connsiteY2" fmla="*/ 615619 h 1283068"/>
              <a:gd name="connsiteX3" fmla="*/ 448376 w 1270467"/>
              <a:gd name="connsiteY3" fmla="*/ 697506 h 1283068"/>
              <a:gd name="connsiteX4" fmla="*/ 666741 w 1270467"/>
              <a:gd name="connsiteY4" fmla="*/ 233482 h 1283068"/>
              <a:gd name="connsiteX5" fmla="*/ 1076173 w 1270467"/>
              <a:gd name="connsiteY5" fmla="*/ 1470 h 1283068"/>
              <a:gd name="connsiteX6" fmla="*/ 1239947 w 1270467"/>
              <a:gd name="connsiteY6" fmla="*/ 165243 h 1283068"/>
              <a:gd name="connsiteX7" fmla="*/ 1062526 w 1270467"/>
              <a:gd name="connsiteY7" fmla="*/ 724801 h 1283068"/>
              <a:gd name="connsiteX8" fmla="*/ 707684 w 1270467"/>
              <a:gd name="connsiteY8" fmla="*/ 929518 h 1283068"/>
              <a:gd name="connsiteX9" fmla="*/ 775923 w 1270467"/>
              <a:gd name="connsiteY9" fmla="*/ 1270712 h 1283068"/>
              <a:gd name="connsiteX10" fmla="*/ 1226299 w 1270467"/>
              <a:gd name="connsiteY10" fmla="*/ 1202473 h 1283068"/>
              <a:gd name="connsiteX11" fmla="*/ 1253594 w 1270467"/>
              <a:gd name="connsiteY11" fmla="*/ 1147882 h 1283068"/>
              <a:gd name="connsiteX12" fmla="*/ 1253594 w 1270467"/>
              <a:gd name="connsiteY12" fmla="*/ 1134234 h 128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0467" h="1283068">
                <a:moveTo>
                  <a:pt x="230012" y="137948"/>
                </a:moveTo>
                <a:cubicBezTo>
                  <a:pt x="200442" y="159556"/>
                  <a:pt x="170872" y="181165"/>
                  <a:pt x="134478" y="260777"/>
                </a:cubicBezTo>
                <a:cubicBezTo>
                  <a:pt x="98084" y="340389"/>
                  <a:pt x="-40668" y="542831"/>
                  <a:pt x="11648" y="615619"/>
                </a:cubicBezTo>
                <a:cubicBezTo>
                  <a:pt x="63964" y="688407"/>
                  <a:pt x="339194" y="761196"/>
                  <a:pt x="448376" y="697506"/>
                </a:cubicBezTo>
                <a:cubicBezTo>
                  <a:pt x="557558" y="633817"/>
                  <a:pt x="562108" y="349488"/>
                  <a:pt x="666741" y="233482"/>
                </a:cubicBezTo>
                <a:cubicBezTo>
                  <a:pt x="771374" y="117476"/>
                  <a:pt x="980639" y="12843"/>
                  <a:pt x="1076173" y="1470"/>
                </a:cubicBezTo>
                <a:cubicBezTo>
                  <a:pt x="1171707" y="-9903"/>
                  <a:pt x="1242221" y="44688"/>
                  <a:pt x="1239947" y="165243"/>
                </a:cubicBezTo>
                <a:cubicBezTo>
                  <a:pt x="1237673" y="285798"/>
                  <a:pt x="1151237" y="597422"/>
                  <a:pt x="1062526" y="724801"/>
                </a:cubicBezTo>
                <a:cubicBezTo>
                  <a:pt x="973816" y="852180"/>
                  <a:pt x="755451" y="838533"/>
                  <a:pt x="707684" y="929518"/>
                </a:cubicBezTo>
                <a:cubicBezTo>
                  <a:pt x="659917" y="1020503"/>
                  <a:pt x="689487" y="1225219"/>
                  <a:pt x="775923" y="1270712"/>
                </a:cubicBezTo>
                <a:cubicBezTo>
                  <a:pt x="862359" y="1316205"/>
                  <a:pt x="1146687" y="1222945"/>
                  <a:pt x="1226299" y="1202473"/>
                </a:cubicBezTo>
                <a:cubicBezTo>
                  <a:pt x="1305911" y="1182001"/>
                  <a:pt x="1253594" y="1147882"/>
                  <a:pt x="1253594" y="1147882"/>
                </a:cubicBezTo>
                <a:cubicBezTo>
                  <a:pt x="1258143" y="1136509"/>
                  <a:pt x="1255868" y="1135371"/>
                  <a:pt x="1253594" y="113423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682876" y="2209507"/>
            <a:ext cx="582304" cy="105921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1227" y="4860201"/>
            <a:ext cx="1203739" cy="201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 rot="16371692">
            <a:off x="5332126" y="3042313"/>
            <a:ext cx="1883391" cy="914400"/>
          </a:xfrm>
          <a:prstGeom prst="ellips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09884" y="2512521"/>
            <a:ext cx="1341592" cy="1898119"/>
          </a:xfrm>
          <a:custGeom>
            <a:avLst/>
            <a:gdLst>
              <a:gd name="connsiteX0" fmla="*/ 628958 w 1341592"/>
              <a:gd name="connsiteY0" fmla="*/ 13132 h 1898119"/>
              <a:gd name="connsiteX1" fmla="*/ 287764 w 1341592"/>
              <a:gd name="connsiteY1" fmla="*/ 13132 h 1898119"/>
              <a:gd name="connsiteX2" fmla="*/ 1161 w 1341592"/>
              <a:gd name="connsiteY2" fmla="*/ 149610 h 1898119"/>
              <a:gd name="connsiteX3" fmla="*/ 396946 w 1341592"/>
              <a:gd name="connsiteY3" fmla="*/ 436213 h 1898119"/>
              <a:gd name="connsiteX4" fmla="*/ 956504 w 1341592"/>
              <a:gd name="connsiteY4" fmla="*/ 395270 h 1898119"/>
              <a:gd name="connsiteX5" fmla="*/ 1065686 w 1341592"/>
              <a:gd name="connsiteY5" fmla="*/ 654577 h 1898119"/>
              <a:gd name="connsiteX6" fmla="*/ 560719 w 1341592"/>
              <a:gd name="connsiteY6" fmla="*/ 818350 h 1898119"/>
              <a:gd name="connsiteX7" fmla="*/ 328707 w 1341592"/>
              <a:gd name="connsiteY7" fmla="*/ 804703 h 1898119"/>
              <a:gd name="connsiteX8" fmla="*/ 110343 w 1341592"/>
              <a:gd name="connsiteY8" fmla="*/ 1091306 h 1898119"/>
              <a:gd name="connsiteX9" fmla="*/ 806379 w 1341592"/>
              <a:gd name="connsiteY9" fmla="*/ 1118601 h 1898119"/>
              <a:gd name="connsiteX10" fmla="*/ 1188516 w 1341592"/>
              <a:gd name="connsiteY10" fmla="*/ 1132249 h 1898119"/>
              <a:gd name="connsiteX11" fmla="*/ 1270403 w 1341592"/>
              <a:gd name="connsiteY11" fmla="*/ 1432500 h 1898119"/>
              <a:gd name="connsiteX12" fmla="*/ 178582 w 1341592"/>
              <a:gd name="connsiteY12" fmla="*/ 1568977 h 1898119"/>
              <a:gd name="connsiteX13" fmla="*/ 178582 w 1341592"/>
              <a:gd name="connsiteY13" fmla="*/ 1869228 h 1898119"/>
              <a:gd name="connsiteX14" fmla="*/ 205877 w 1341592"/>
              <a:gd name="connsiteY14" fmla="*/ 1869228 h 189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41592" h="1898119">
                <a:moveTo>
                  <a:pt x="628958" y="13132"/>
                </a:moveTo>
                <a:cubicBezTo>
                  <a:pt x="510677" y="1759"/>
                  <a:pt x="392397" y="-9614"/>
                  <a:pt x="287764" y="13132"/>
                </a:cubicBezTo>
                <a:cubicBezTo>
                  <a:pt x="183131" y="35878"/>
                  <a:pt x="-17036" y="79097"/>
                  <a:pt x="1161" y="149610"/>
                </a:cubicBezTo>
                <a:cubicBezTo>
                  <a:pt x="19358" y="220124"/>
                  <a:pt x="237722" y="395270"/>
                  <a:pt x="396946" y="436213"/>
                </a:cubicBezTo>
                <a:cubicBezTo>
                  <a:pt x="556170" y="477156"/>
                  <a:pt x="845047" y="358876"/>
                  <a:pt x="956504" y="395270"/>
                </a:cubicBezTo>
                <a:cubicBezTo>
                  <a:pt x="1067961" y="431664"/>
                  <a:pt x="1131650" y="584064"/>
                  <a:pt x="1065686" y="654577"/>
                </a:cubicBezTo>
                <a:cubicBezTo>
                  <a:pt x="999722" y="725090"/>
                  <a:pt x="683549" y="793329"/>
                  <a:pt x="560719" y="818350"/>
                </a:cubicBezTo>
                <a:cubicBezTo>
                  <a:pt x="437889" y="843371"/>
                  <a:pt x="403770" y="759210"/>
                  <a:pt x="328707" y="804703"/>
                </a:cubicBezTo>
                <a:cubicBezTo>
                  <a:pt x="253644" y="850196"/>
                  <a:pt x="30731" y="1038990"/>
                  <a:pt x="110343" y="1091306"/>
                </a:cubicBezTo>
                <a:cubicBezTo>
                  <a:pt x="189955" y="1143622"/>
                  <a:pt x="806379" y="1118601"/>
                  <a:pt x="806379" y="1118601"/>
                </a:cubicBezTo>
                <a:cubicBezTo>
                  <a:pt x="986075" y="1125425"/>
                  <a:pt x="1111179" y="1079933"/>
                  <a:pt x="1188516" y="1132249"/>
                </a:cubicBezTo>
                <a:cubicBezTo>
                  <a:pt x="1265853" y="1184566"/>
                  <a:pt x="1438725" y="1359712"/>
                  <a:pt x="1270403" y="1432500"/>
                </a:cubicBezTo>
                <a:cubicBezTo>
                  <a:pt x="1102081" y="1505288"/>
                  <a:pt x="360552" y="1496189"/>
                  <a:pt x="178582" y="1568977"/>
                </a:cubicBezTo>
                <a:cubicBezTo>
                  <a:pt x="-3388" y="1641765"/>
                  <a:pt x="174033" y="1819186"/>
                  <a:pt x="178582" y="1869228"/>
                </a:cubicBezTo>
                <a:cubicBezTo>
                  <a:pt x="183131" y="1919270"/>
                  <a:pt x="194504" y="1894249"/>
                  <a:pt x="205877" y="1869228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912830" y="1678277"/>
            <a:ext cx="2404787" cy="2252278"/>
          </a:xfrm>
          <a:custGeom>
            <a:avLst/>
            <a:gdLst>
              <a:gd name="connsiteX0" fmla="*/ 0 w 2404787"/>
              <a:gd name="connsiteY0" fmla="*/ 204843 h 2252278"/>
              <a:gd name="connsiteX1" fmla="*/ 327546 w 2404787"/>
              <a:gd name="connsiteY1" fmla="*/ 682515 h 2252278"/>
              <a:gd name="connsiteX2" fmla="*/ 791570 w 2404787"/>
              <a:gd name="connsiteY2" fmla="*/ 477799 h 2252278"/>
              <a:gd name="connsiteX3" fmla="*/ 1132764 w 2404787"/>
              <a:gd name="connsiteY3" fmla="*/ 127 h 2252278"/>
              <a:gd name="connsiteX4" fmla="*/ 1446663 w 2404787"/>
              <a:gd name="connsiteY4" fmla="*/ 436855 h 2252278"/>
              <a:gd name="connsiteX5" fmla="*/ 887105 w 2404787"/>
              <a:gd name="connsiteY5" fmla="*/ 1051005 h 2252278"/>
              <a:gd name="connsiteX6" fmla="*/ 1132764 w 2404787"/>
              <a:gd name="connsiteY6" fmla="*/ 1378551 h 2252278"/>
              <a:gd name="connsiteX7" fmla="*/ 1774209 w 2404787"/>
              <a:gd name="connsiteY7" fmla="*/ 1378551 h 2252278"/>
              <a:gd name="connsiteX8" fmla="*/ 1965278 w 2404787"/>
              <a:gd name="connsiteY8" fmla="*/ 600628 h 2252278"/>
              <a:gd name="connsiteX9" fmla="*/ 2402006 w 2404787"/>
              <a:gd name="connsiteY9" fmla="*/ 859936 h 2252278"/>
              <a:gd name="connsiteX10" fmla="*/ 2129051 w 2404787"/>
              <a:gd name="connsiteY10" fmla="*/ 1555972 h 2252278"/>
              <a:gd name="connsiteX11" fmla="*/ 1678675 w 2404787"/>
              <a:gd name="connsiteY11" fmla="*/ 1938109 h 2252278"/>
              <a:gd name="connsiteX12" fmla="*/ 2033517 w 2404787"/>
              <a:gd name="connsiteY12" fmla="*/ 2252008 h 2252278"/>
              <a:gd name="connsiteX13" fmla="*/ 2115403 w 2404787"/>
              <a:gd name="connsiteY13" fmla="*/ 1992700 h 2252278"/>
              <a:gd name="connsiteX14" fmla="*/ 2115403 w 2404787"/>
              <a:gd name="connsiteY14" fmla="*/ 1979052 h 225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04787" h="2252278">
                <a:moveTo>
                  <a:pt x="0" y="204843"/>
                </a:moveTo>
                <a:cubicBezTo>
                  <a:pt x="97809" y="420932"/>
                  <a:pt x="195618" y="637022"/>
                  <a:pt x="327546" y="682515"/>
                </a:cubicBezTo>
                <a:cubicBezTo>
                  <a:pt x="459474" y="728008"/>
                  <a:pt x="657367" y="591530"/>
                  <a:pt x="791570" y="477799"/>
                </a:cubicBezTo>
                <a:cubicBezTo>
                  <a:pt x="925773" y="364068"/>
                  <a:pt x="1023582" y="6951"/>
                  <a:pt x="1132764" y="127"/>
                </a:cubicBezTo>
                <a:cubicBezTo>
                  <a:pt x="1241946" y="-6697"/>
                  <a:pt x="1487606" y="261709"/>
                  <a:pt x="1446663" y="436855"/>
                </a:cubicBezTo>
                <a:cubicBezTo>
                  <a:pt x="1405720" y="612001"/>
                  <a:pt x="939421" y="894056"/>
                  <a:pt x="887105" y="1051005"/>
                </a:cubicBezTo>
                <a:cubicBezTo>
                  <a:pt x="834789" y="1207954"/>
                  <a:pt x="984913" y="1323960"/>
                  <a:pt x="1132764" y="1378551"/>
                </a:cubicBezTo>
                <a:cubicBezTo>
                  <a:pt x="1280615" y="1433142"/>
                  <a:pt x="1635457" y="1508205"/>
                  <a:pt x="1774209" y="1378551"/>
                </a:cubicBezTo>
                <a:cubicBezTo>
                  <a:pt x="1912961" y="1248897"/>
                  <a:pt x="1860645" y="687064"/>
                  <a:pt x="1965278" y="600628"/>
                </a:cubicBezTo>
                <a:cubicBezTo>
                  <a:pt x="2069911" y="514192"/>
                  <a:pt x="2374711" y="700712"/>
                  <a:pt x="2402006" y="859936"/>
                </a:cubicBezTo>
                <a:cubicBezTo>
                  <a:pt x="2429301" y="1019160"/>
                  <a:pt x="2249606" y="1376277"/>
                  <a:pt x="2129051" y="1555972"/>
                </a:cubicBezTo>
                <a:cubicBezTo>
                  <a:pt x="2008496" y="1735667"/>
                  <a:pt x="1694597" y="1822103"/>
                  <a:pt x="1678675" y="1938109"/>
                </a:cubicBezTo>
                <a:cubicBezTo>
                  <a:pt x="1662753" y="2054115"/>
                  <a:pt x="1960729" y="2242910"/>
                  <a:pt x="2033517" y="2252008"/>
                </a:cubicBezTo>
                <a:cubicBezTo>
                  <a:pt x="2106305" y="2261106"/>
                  <a:pt x="2101755" y="2038193"/>
                  <a:pt x="2115403" y="1992700"/>
                </a:cubicBezTo>
                <a:cubicBezTo>
                  <a:pt x="2129051" y="1947207"/>
                  <a:pt x="2122227" y="1963129"/>
                  <a:pt x="2115403" y="1979052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739897" y="4508297"/>
            <a:ext cx="890406" cy="32695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739897" y="4835250"/>
            <a:ext cx="750651" cy="25344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598041" y="5080230"/>
            <a:ext cx="890406" cy="32695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2604162" y="1212844"/>
            <a:ext cx="8251989" cy="4648501"/>
          </a:xfrm>
          <a:custGeom>
            <a:avLst/>
            <a:gdLst>
              <a:gd name="connsiteX0" fmla="*/ 70799 w 8251989"/>
              <a:gd name="connsiteY0" fmla="*/ 3727646 h 4648501"/>
              <a:gd name="connsiteX1" fmla="*/ 139038 w 8251989"/>
              <a:gd name="connsiteY1" fmla="*/ 2608529 h 4648501"/>
              <a:gd name="connsiteX2" fmla="*/ 1326393 w 8251989"/>
              <a:gd name="connsiteY2" fmla="*/ 1980732 h 4648501"/>
              <a:gd name="connsiteX3" fmla="*/ 2077020 w 8251989"/>
              <a:gd name="connsiteY3" fmla="*/ 2758655 h 4648501"/>
              <a:gd name="connsiteX4" fmla="*/ 1858656 w 8251989"/>
              <a:gd name="connsiteY4" fmla="*/ 4014249 h 4648501"/>
              <a:gd name="connsiteX5" fmla="*/ 3073307 w 8251989"/>
              <a:gd name="connsiteY5" fmla="*/ 4273556 h 4648501"/>
              <a:gd name="connsiteX6" fmla="*/ 4233366 w 8251989"/>
              <a:gd name="connsiteY6" fmla="*/ 3563872 h 4648501"/>
              <a:gd name="connsiteX7" fmla="*/ 4383492 w 8251989"/>
              <a:gd name="connsiteY7" fmla="*/ 2581234 h 4648501"/>
              <a:gd name="connsiteX8" fmla="*/ 4178775 w 8251989"/>
              <a:gd name="connsiteY8" fmla="*/ 1462117 h 4648501"/>
              <a:gd name="connsiteX9" fmla="*/ 4970345 w 8251989"/>
              <a:gd name="connsiteY9" fmla="*/ 479478 h 4648501"/>
              <a:gd name="connsiteX10" fmla="*/ 6430656 w 8251989"/>
              <a:gd name="connsiteY10" fmla="*/ 15455 h 4648501"/>
              <a:gd name="connsiteX11" fmla="*/ 8095683 w 8251989"/>
              <a:gd name="connsiteY11" fmla="*/ 1011741 h 4648501"/>
              <a:gd name="connsiteX12" fmla="*/ 7986501 w 8251989"/>
              <a:gd name="connsiteY12" fmla="*/ 2854189 h 4648501"/>
              <a:gd name="connsiteX13" fmla="*/ 6376065 w 8251989"/>
              <a:gd name="connsiteY13" fmla="*/ 3058905 h 4648501"/>
              <a:gd name="connsiteX14" fmla="*/ 4697390 w 8251989"/>
              <a:gd name="connsiteY14" fmla="*/ 4259908 h 4648501"/>
              <a:gd name="connsiteX15" fmla="*/ 1244507 w 8251989"/>
              <a:gd name="connsiteY15" fmla="*/ 4628398 h 4648501"/>
              <a:gd name="connsiteX16" fmla="*/ 152686 w 8251989"/>
              <a:gd name="connsiteY16" fmla="*/ 3754941 h 4648501"/>
              <a:gd name="connsiteX17" fmla="*/ 139038 w 8251989"/>
              <a:gd name="connsiteY17" fmla="*/ 3713998 h 464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251989" h="4648501">
                <a:moveTo>
                  <a:pt x="70799" y="3727646"/>
                </a:moveTo>
                <a:cubicBezTo>
                  <a:pt x="285" y="3313663"/>
                  <a:pt x="-70228" y="2899681"/>
                  <a:pt x="139038" y="2608529"/>
                </a:cubicBezTo>
                <a:cubicBezTo>
                  <a:pt x="348304" y="2317377"/>
                  <a:pt x="1003396" y="1955711"/>
                  <a:pt x="1326393" y="1980732"/>
                </a:cubicBezTo>
                <a:cubicBezTo>
                  <a:pt x="1649390" y="2005753"/>
                  <a:pt x="1988310" y="2419736"/>
                  <a:pt x="2077020" y="2758655"/>
                </a:cubicBezTo>
                <a:cubicBezTo>
                  <a:pt x="2165730" y="3097574"/>
                  <a:pt x="1692608" y="3761765"/>
                  <a:pt x="1858656" y="4014249"/>
                </a:cubicBezTo>
                <a:cubicBezTo>
                  <a:pt x="2024704" y="4266733"/>
                  <a:pt x="2677522" y="4348619"/>
                  <a:pt x="3073307" y="4273556"/>
                </a:cubicBezTo>
                <a:cubicBezTo>
                  <a:pt x="3469092" y="4198493"/>
                  <a:pt x="4015002" y="3845926"/>
                  <a:pt x="4233366" y="3563872"/>
                </a:cubicBezTo>
                <a:cubicBezTo>
                  <a:pt x="4451730" y="3281818"/>
                  <a:pt x="4392590" y="2931526"/>
                  <a:pt x="4383492" y="2581234"/>
                </a:cubicBezTo>
                <a:cubicBezTo>
                  <a:pt x="4374394" y="2230942"/>
                  <a:pt x="4080966" y="1812410"/>
                  <a:pt x="4178775" y="1462117"/>
                </a:cubicBezTo>
                <a:cubicBezTo>
                  <a:pt x="4276584" y="1111824"/>
                  <a:pt x="4595032" y="720588"/>
                  <a:pt x="4970345" y="479478"/>
                </a:cubicBezTo>
                <a:cubicBezTo>
                  <a:pt x="5345658" y="238368"/>
                  <a:pt x="5909766" y="-73256"/>
                  <a:pt x="6430656" y="15455"/>
                </a:cubicBezTo>
                <a:cubicBezTo>
                  <a:pt x="6951546" y="104165"/>
                  <a:pt x="7836376" y="538619"/>
                  <a:pt x="8095683" y="1011741"/>
                </a:cubicBezTo>
                <a:cubicBezTo>
                  <a:pt x="8354990" y="1484863"/>
                  <a:pt x="8273104" y="2512995"/>
                  <a:pt x="7986501" y="2854189"/>
                </a:cubicBezTo>
                <a:cubicBezTo>
                  <a:pt x="7699898" y="3195383"/>
                  <a:pt x="6924250" y="2824619"/>
                  <a:pt x="6376065" y="3058905"/>
                </a:cubicBezTo>
                <a:cubicBezTo>
                  <a:pt x="5827880" y="3293191"/>
                  <a:pt x="5552650" y="3998326"/>
                  <a:pt x="4697390" y="4259908"/>
                </a:cubicBezTo>
                <a:cubicBezTo>
                  <a:pt x="3842130" y="4521490"/>
                  <a:pt x="2001958" y="4712559"/>
                  <a:pt x="1244507" y="4628398"/>
                </a:cubicBezTo>
                <a:cubicBezTo>
                  <a:pt x="487056" y="4544237"/>
                  <a:pt x="336931" y="3907341"/>
                  <a:pt x="152686" y="3754941"/>
                </a:cubicBezTo>
                <a:cubicBezTo>
                  <a:pt x="-31559" y="3602541"/>
                  <a:pt x="53739" y="3658269"/>
                  <a:pt x="139038" y="3713998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Пронађи и обележи све тачке пресека.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4531057"/>
            <a:ext cx="7328848" cy="409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02758" y="2538485"/>
            <a:ext cx="2000250" cy="29752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174083" y="2483892"/>
            <a:ext cx="2035648" cy="302980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289183" y="2533342"/>
            <a:ext cx="1563523" cy="29803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62317" y="4408227"/>
            <a:ext cx="204716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69809" y="3200400"/>
            <a:ext cx="204716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61806" y="4421875"/>
            <a:ext cx="204716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56896" y="4408227"/>
            <a:ext cx="204716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810569" y="4583077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15702" y="2372261"/>
            <a:ext cx="615855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5236760" y="4544705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8339778" y="3812100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5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126"/>
            <a:ext cx="10515600" cy="1827166"/>
          </a:xfrm>
        </p:spPr>
        <p:txBody>
          <a:bodyPr>
            <a:normAutofit fontScale="90000"/>
          </a:bodyPr>
          <a:lstStyle/>
          <a:p>
            <a:r>
              <a:rPr lang="sr-Cyrl-R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дуж АМ која сече плави круг у две тачке. Нацртај отворену криву линију која сече наранџасти круг у три тачке. Нацртај изломљену линију која сече оба круга.</a:t>
            </a:r>
            <a:endParaRPr lang="en-US" sz="36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47414" y="2743199"/>
            <a:ext cx="1951629" cy="2088107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26489" y="3502336"/>
            <a:ext cx="1853821" cy="1990298"/>
          </a:xfrm>
          <a:prstGeom prst="ellipse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733266" y="3502336"/>
            <a:ext cx="35723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609298" y="3379506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67951" y="3379506"/>
            <a:ext cx="204716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78506" y="3676986"/>
            <a:ext cx="512928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962381" y="3563804"/>
            <a:ext cx="615855" cy="82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626405" y="4298954"/>
            <a:ext cx="2455493" cy="1555973"/>
          </a:xfrm>
          <a:custGeom>
            <a:avLst/>
            <a:gdLst>
              <a:gd name="connsiteX0" fmla="*/ 6407 w 2455493"/>
              <a:gd name="connsiteY0" fmla="*/ 586945 h 1555973"/>
              <a:gd name="connsiteX1" fmla="*/ 115589 w 2455493"/>
              <a:gd name="connsiteY1" fmla="*/ 259398 h 1555973"/>
              <a:gd name="connsiteX2" fmla="*/ 797977 w 2455493"/>
              <a:gd name="connsiteY2" fmla="*/ 91 h 1555973"/>
              <a:gd name="connsiteX3" fmla="*/ 1262001 w 2455493"/>
              <a:gd name="connsiteY3" fmla="*/ 286694 h 1555973"/>
              <a:gd name="connsiteX4" fmla="*/ 1289296 w 2455493"/>
              <a:gd name="connsiteY4" fmla="*/ 668831 h 1555973"/>
              <a:gd name="connsiteX5" fmla="*/ 1398479 w 2455493"/>
              <a:gd name="connsiteY5" fmla="*/ 1310276 h 1555973"/>
              <a:gd name="connsiteX6" fmla="*/ 1848855 w 2455493"/>
              <a:gd name="connsiteY6" fmla="*/ 1555936 h 1555973"/>
              <a:gd name="connsiteX7" fmla="*/ 2449356 w 2455493"/>
              <a:gd name="connsiteY7" fmla="*/ 1296628 h 1555973"/>
              <a:gd name="connsiteX8" fmla="*/ 2176401 w 2455493"/>
              <a:gd name="connsiteY8" fmla="*/ 109273 h 1555973"/>
              <a:gd name="connsiteX9" fmla="*/ 2176401 w 2455493"/>
              <a:gd name="connsiteY9" fmla="*/ 109273 h 155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5493" h="1555973">
                <a:moveTo>
                  <a:pt x="6407" y="586945"/>
                </a:moveTo>
                <a:cubicBezTo>
                  <a:pt x="-4966" y="472076"/>
                  <a:pt x="-16339" y="357207"/>
                  <a:pt x="115589" y="259398"/>
                </a:cubicBezTo>
                <a:cubicBezTo>
                  <a:pt x="247517" y="161589"/>
                  <a:pt x="606908" y="-4458"/>
                  <a:pt x="797977" y="91"/>
                </a:cubicBezTo>
                <a:cubicBezTo>
                  <a:pt x="989046" y="4640"/>
                  <a:pt x="1180114" y="175237"/>
                  <a:pt x="1262001" y="286694"/>
                </a:cubicBezTo>
                <a:cubicBezTo>
                  <a:pt x="1343888" y="398151"/>
                  <a:pt x="1266550" y="498234"/>
                  <a:pt x="1289296" y="668831"/>
                </a:cubicBezTo>
                <a:cubicBezTo>
                  <a:pt x="1312042" y="839428"/>
                  <a:pt x="1305219" y="1162425"/>
                  <a:pt x="1398479" y="1310276"/>
                </a:cubicBezTo>
                <a:cubicBezTo>
                  <a:pt x="1491739" y="1458127"/>
                  <a:pt x="1673709" y="1558211"/>
                  <a:pt x="1848855" y="1555936"/>
                </a:cubicBezTo>
                <a:cubicBezTo>
                  <a:pt x="2024001" y="1553661"/>
                  <a:pt x="2394765" y="1537739"/>
                  <a:pt x="2449356" y="1296628"/>
                </a:cubicBezTo>
                <a:cubicBezTo>
                  <a:pt x="2503947" y="1055518"/>
                  <a:pt x="2176401" y="109273"/>
                  <a:pt x="2176401" y="109273"/>
                </a:cubicBezTo>
                <a:lnTo>
                  <a:pt x="2176401" y="109273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15150" y="4176124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854151" y="5348168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860808" y="4831280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971265" y="4176124"/>
            <a:ext cx="1894765" cy="12920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66030" y="4176124"/>
            <a:ext cx="2525564" cy="26357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91594" y="3372478"/>
            <a:ext cx="3796879" cy="106307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446239" y="4270766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054743" y="4176124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28759" y="3691001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353566" y="3440203"/>
            <a:ext cx="219501" cy="2456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7" grpId="0" animBg="1"/>
      <p:bldP spid="18" grpId="0" animBg="1"/>
      <p:bldP spid="19" grpId="0" animBg="1"/>
      <p:bldP spid="20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ЛИНИЈА И ОБЛАСТ 3</vt:lpstr>
      <vt:lpstr>1. Нацртај две крушке у корпи, а изван корпе једну шљиву.</vt:lpstr>
      <vt:lpstr>2. На табли нацртај једну отворену криву линију.</vt:lpstr>
      <vt:lpstr>3. Нацртај једну отворену криву линију и једну затворену криву линију, тако да се секу у три тачке.</vt:lpstr>
      <vt:lpstr>4. Нацртај дужи ОТ и АК тако да дуж ОТ буде краћа од дужи АК.</vt:lpstr>
      <vt:lpstr>5. Повежи тачке линијом па унутрашњост обоји плавом бојом.</vt:lpstr>
      <vt:lpstr>6. Нацртај затворену криву линију тако да у њој буду све отворене криве линије.</vt:lpstr>
      <vt:lpstr>7. Пронађи и обележи све тачке пресека.</vt:lpstr>
      <vt:lpstr>8. Нацртај дуж АМ која сече плави круг у две тачке. Нацртај отворену криву линију која сече наранџасти круг у три тачке. Нацртај изломљену линију која сече оба круга.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ЛИНИЈА И ОБЛАСТ 3</dc:title>
  <dc:creator>X</dc:creator>
  <cp:lastModifiedBy>X</cp:lastModifiedBy>
  <cp:revision>16</cp:revision>
  <dcterms:created xsi:type="dcterms:W3CDTF">2017-09-28T15:02:28Z</dcterms:created>
  <dcterms:modified xsi:type="dcterms:W3CDTF">2017-09-28T16:27:11Z</dcterms:modified>
</cp:coreProperties>
</file>