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81609-B734-41DB-9A4C-F081F96AB5D8}" type="datetimeFigureOut">
              <a:rPr lang="en-US" smtClean="0"/>
              <a:t>23.09.2017.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C02F6-996A-42F8-87C6-44306331C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7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9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0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0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8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8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7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5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3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6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0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23.09.2017.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                           ОШ ,,Здравко Гложански"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A25ED-C617-4609-9398-58378584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0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</a:t>
            </a:r>
            <a:br>
              <a:rPr lang="sr-Cyrl-R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ЦРТАЊЕ ДУЖИ</a:t>
            </a:r>
            <a:endParaRPr 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sr-Cyrl-RS"/>
          </a:p>
          <a:p>
            <a:pPr algn="l"/>
            <a:endParaRPr lang="sr-Cyrl-RS" sz="4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                       </a:t>
            </a: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70747" y="4295585"/>
            <a:ext cx="6455391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310366" y="4223886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52732" y="4227346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818797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2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4559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Дужи које су исте дужине подебљај истом бојом.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023513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35" y="2341301"/>
            <a:ext cx="11335924" cy="243783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414816" y="2831318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39968" y="3434969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99461" y="2837550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274360" y="2831318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87519" y="3977731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08361" y="3970316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93992" y="3977731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144674" y="2831318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87442" y="2817658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99461" y="3977731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401906" y="2837550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415552" y="3451035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169320" y="4539564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301654" y="4573092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587688" y="2899545"/>
            <a:ext cx="3211773" cy="62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208310" y="3489560"/>
            <a:ext cx="3211773" cy="62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117581" y="2921875"/>
            <a:ext cx="2027093" cy="496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3" idx="2"/>
          </p:cNvCxnSpPr>
          <p:nvPr/>
        </p:nvCxnSpPr>
        <p:spPr>
          <a:xfrm>
            <a:off x="1594117" y="4003507"/>
            <a:ext cx="2099875" cy="2881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982792" y="4061192"/>
            <a:ext cx="915109" cy="1168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9474526" y="2916034"/>
            <a:ext cx="915109" cy="1168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386545" y="4616001"/>
            <a:ext cx="915109" cy="1168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84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 помоћ лењира нацртај исти цртеж.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09866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774" y="1989658"/>
            <a:ext cx="9489309" cy="352403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7588155" y="2265528"/>
            <a:ext cx="49132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01301" y="2265528"/>
            <a:ext cx="586854" cy="5459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7001301" y="2811439"/>
            <a:ext cx="0" cy="5049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01301" y="3318680"/>
            <a:ext cx="1665027" cy="166275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666328" y="3316406"/>
            <a:ext cx="1637732" cy="163204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0304060" y="2811438"/>
            <a:ext cx="0" cy="50496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744501" y="2265528"/>
            <a:ext cx="559559" cy="48563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239534" y="2267802"/>
            <a:ext cx="49132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666328" y="2265528"/>
            <a:ext cx="573206" cy="5459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8120418" y="2265528"/>
            <a:ext cx="491320" cy="5459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93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914331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2600" y="974725"/>
            <a:ext cx="3556000" cy="3457575"/>
          </a:xfrm>
        </p:spPr>
        <p:txBody>
          <a:bodyPr>
            <a:normAutofit/>
          </a:bodyPr>
          <a:lstStyle/>
          <a:p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из </a:t>
            </a:r>
            <a:b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Радне свеске ,,Логос“ </a:t>
            </a:r>
            <a:b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Резултат слика за математика логос 1. разред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1324"/>
            <a:ext cx="4463331" cy="581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123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526" y="365125"/>
            <a:ext cx="10289274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Тачке црвене боје споји правом линијом, а тачке плаве боје кривом линијом.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709615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1251" y="573206"/>
            <a:ext cx="313898" cy="3411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01755" y="2852383"/>
            <a:ext cx="191069" cy="2183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93142" y="2961564"/>
            <a:ext cx="161498" cy="2183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652679" y="1998580"/>
            <a:ext cx="191069" cy="218364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707268" y="5075214"/>
            <a:ext cx="191069" cy="218364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endCxn id="8" idx="2"/>
          </p:cNvCxnSpPr>
          <p:nvPr/>
        </p:nvCxnSpPr>
        <p:spPr>
          <a:xfrm>
            <a:off x="2292824" y="2961564"/>
            <a:ext cx="3100318" cy="1091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8349130" y="2169994"/>
            <a:ext cx="1027612" cy="2947916"/>
          </a:xfrm>
          <a:custGeom>
            <a:avLst/>
            <a:gdLst>
              <a:gd name="connsiteX0" fmla="*/ 399085 w 1027612"/>
              <a:gd name="connsiteY0" fmla="*/ 0 h 2947916"/>
              <a:gd name="connsiteX1" fmla="*/ 781222 w 1027612"/>
              <a:gd name="connsiteY1" fmla="*/ 122830 h 2947916"/>
              <a:gd name="connsiteX2" fmla="*/ 822166 w 1027612"/>
              <a:gd name="connsiteY2" fmla="*/ 655093 h 2947916"/>
              <a:gd name="connsiteX3" fmla="*/ 139777 w 1027612"/>
              <a:gd name="connsiteY3" fmla="*/ 873457 h 2947916"/>
              <a:gd name="connsiteX4" fmla="*/ 57891 w 1027612"/>
              <a:gd name="connsiteY4" fmla="*/ 1269242 h 2947916"/>
              <a:gd name="connsiteX5" fmla="*/ 753927 w 1027612"/>
              <a:gd name="connsiteY5" fmla="*/ 1514902 h 2947916"/>
              <a:gd name="connsiteX6" fmla="*/ 1026882 w 1027612"/>
              <a:gd name="connsiteY6" fmla="*/ 1828800 h 2947916"/>
              <a:gd name="connsiteX7" fmla="*/ 685688 w 1027612"/>
              <a:gd name="connsiteY7" fmla="*/ 2033516 h 2947916"/>
              <a:gd name="connsiteX8" fmla="*/ 57891 w 1027612"/>
              <a:gd name="connsiteY8" fmla="*/ 2047164 h 2947916"/>
              <a:gd name="connsiteX9" fmla="*/ 85186 w 1027612"/>
              <a:gd name="connsiteY9" fmla="*/ 2361063 h 2947916"/>
              <a:gd name="connsiteX10" fmla="*/ 562858 w 1027612"/>
              <a:gd name="connsiteY10" fmla="*/ 2402006 h 2947916"/>
              <a:gd name="connsiteX11" fmla="*/ 631097 w 1027612"/>
              <a:gd name="connsiteY11" fmla="*/ 2552131 h 2947916"/>
              <a:gd name="connsiteX12" fmla="*/ 480971 w 1027612"/>
              <a:gd name="connsiteY12" fmla="*/ 2947916 h 2947916"/>
              <a:gd name="connsiteX13" fmla="*/ 480971 w 1027612"/>
              <a:gd name="connsiteY13" fmla="*/ 2947916 h 294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7612" h="2947916">
                <a:moveTo>
                  <a:pt x="399085" y="0"/>
                </a:moveTo>
                <a:cubicBezTo>
                  <a:pt x="554897" y="6824"/>
                  <a:pt x="710709" y="13648"/>
                  <a:pt x="781222" y="122830"/>
                </a:cubicBezTo>
                <a:cubicBezTo>
                  <a:pt x="851735" y="232012"/>
                  <a:pt x="929073" y="529989"/>
                  <a:pt x="822166" y="655093"/>
                </a:cubicBezTo>
                <a:cubicBezTo>
                  <a:pt x="715259" y="780197"/>
                  <a:pt x="267156" y="771099"/>
                  <a:pt x="139777" y="873457"/>
                </a:cubicBezTo>
                <a:cubicBezTo>
                  <a:pt x="12398" y="975815"/>
                  <a:pt x="-44467" y="1162335"/>
                  <a:pt x="57891" y="1269242"/>
                </a:cubicBezTo>
                <a:cubicBezTo>
                  <a:pt x="160249" y="1376149"/>
                  <a:pt x="592428" y="1421642"/>
                  <a:pt x="753927" y="1514902"/>
                </a:cubicBezTo>
                <a:cubicBezTo>
                  <a:pt x="915426" y="1608162"/>
                  <a:pt x="1038255" y="1742364"/>
                  <a:pt x="1026882" y="1828800"/>
                </a:cubicBezTo>
                <a:cubicBezTo>
                  <a:pt x="1015509" y="1915236"/>
                  <a:pt x="847186" y="1997122"/>
                  <a:pt x="685688" y="2033516"/>
                </a:cubicBezTo>
                <a:cubicBezTo>
                  <a:pt x="524190" y="2069910"/>
                  <a:pt x="157975" y="1992573"/>
                  <a:pt x="57891" y="2047164"/>
                </a:cubicBezTo>
                <a:cubicBezTo>
                  <a:pt x="-42193" y="2101755"/>
                  <a:pt x="1025" y="2301923"/>
                  <a:pt x="85186" y="2361063"/>
                </a:cubicBezTo>
                <a:cubicBezTo>
                  <a:pt x="169347" y="2420203"/>
                  <a:pt x="471873" y="2370161"/>
                  <a:pt x="562858" y="2402006"/>
                </a:cubicBezTo>
                <a:cubicBezTo>
                  <a:pt x="653843" y="2433851"/>
                  <a:pt x="644745" y="2461146"/>
                  <a:pt x="631097" y="2552131"/>
                </a:cubicBezTo>
                <a:cubicBezTo>
                  <a:pt x="617449" y="2643116"/>
                  <a:pt x="480971" y="2947916"/>
                  <a:pt x="480971" y="2947916"/>
                </a:cubicBezTo>
                <a:lnTo>
                  <a:pt x="480971" y="2947916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8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718" y="365125"/>
            <a:ext cx="9948081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Тачке исте боје споји правом линијом.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22823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1923" y="850768"/>
            <a:ext cx="313898" cy="3411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79878" y="857309"/>
            <a:ext cx="313898" cy="34119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97540" y="2376986"/>
            <a:ext cx="191069" cy="2183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22943" y="2376986"/>
            <a:ext cx="191069" cy="2183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97539" y="3352824"/>
            <a:ext cx="191069" cy="21836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22943" y="3307355"/>
            <a:ext cx="191069" cy="21836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97539" y="4636223"/>
            <a:ext cx="191069" cy="218364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97916" y="4630440"/>
            <a:ext cx="191069" cy="218364"/>
          </a:xfrm>
          <a:prstGeom prst="ellips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7539" y="5496286"/>
            <a:ext cx="191069" cy="21836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422942" y="5496286"/>
            <a:ext cx="191069" cy="21836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endCxn id="9" idx="2"/>
          </p:cNvCxnSpPr>
          <p:nvPr/>
        </p:nvCxnSpPr>
        <p:spPr>
          <a:xfrm flipV="1">
            <a:off x="2688608" y="2486168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688607" y="3426993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688606" y="4739622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688605" y="5606277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388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134" y="320675"/>
            <a:ext cx="10317708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једну дуж и обележи њене крајње тачке.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887036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67354" y="486828"/>
            <a:ext cx="313898" cy="3411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6744" y="486828"/>
            <a:ext cx="313898" cy="3411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963" y="932711"/>
            <a:ext cx="313898" cy="3411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756847" y="3588891"/>
            <a:ext cx="5734335" cy="65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715903" y="3527239"/>
            <a:ext cx="136478" cy="1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27409" y="3527239"/>
            <a:ext cx="163773" cy="11577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534502" y="3748899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153400" y="3794018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66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build="p"/>
      <p:bldP spid="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5" y="219399"/>
            <a:ext cx="10761827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Нацртај дуж АМ која сече затворену криву линију.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173639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256" y="365125"/>
            <a:ext cx="313898" cy="3411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9215" y="365125"/>
            <a:ext cx="313898" cy="3411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6122" y="704873"/>
            <a:ext cx="313898" cy="3411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4804" y="711584"/>
            <a:ext cx="313898" cy="3411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5693" y="1044621"/>
            <a:ext cx="313898" cy="34119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89653" y="1800084"/>
            <a:ext cx="4943659" cy="4287583"/>
          </a:xfrm>
          <a:custGeom>
            <a:avLst/>
            <a:gdLst>
              <a:gd name="connsiteX0" fmla="*/ 30465 w 4312878"/>
              <a:gd name="connsiteY0" fmla="*/ 3304179 h 4287583"/>
              <a:gd name="connsiteX1" fmla="*/ 248830 w 4312878"/>
              <a:gd name="connsiteY1" fmla="*/ 3181349 h 4287583"/>
              <a:gd name="connsiteX2" fmla="*/ 535433 w 4312878"/>
              <a:gd name="connsiteY2" fmla="*/ 2730973 h 4287583"/>
              <a:gd name="connsiteX3" fmla="*/ 562728 w 4312878"/>
              <a:gd name="connsiteY3" fmla="*/ 1789277 h 4287583"/>
              <a:gd name="connsiteX4" fmla="*/ 576376 w 4312878"/>
              <a:gd name="connsiteY4" fmla="*/ 1011355 h 4287583"/>
              <a:gd name="connsiteX5" fmla="*/ 1245116 w 4312878"/>
              <a:gd name="connsiteY5" fmla="*/ 151546 h 4287583"/>
              <a:gd name="connsiteX6" fmla="*/ 2091277 w 4312878"/>
              <a:gd name="connsiteY6" fmla="*/ 1420 h 4287583"/>
              <a:gd name="connsiteX7" fmla="*/ 2446119 w 4312878"/>
              <a:gd name="connsiteY7" fmla="*/ 165194 h 4287583"/>
              <a:gd name="connsiteX8" fmla="*/ 3196746 w 4312878"/>
              <a:gd name="connsiteY8" fmla="*/ 533683 h 4287583"/>
              <a:gd name="connsiteX9" fmla="*/ 3346871 w 4312878"/>
              <a:gd name="connsiteY9" fmla="*/ 1052298 h 4287583"/>
              <a:gd name="connsiteX10" fmla="*/ 3346871 w 4312878"/>
              <a:gd name="connsiteY10" fmla="*/ 1516322 h 4287583"/>
              <a:gd name="connsiteX11" fmla="*/ 3415110 w 4312878"/>
              <a:gd name="connsiteY11" fmla="*/ 1966698 h 4287583"/>
              <a:gd name="connsiteX12" fmla="*/ 3920077 w 4312878"/>
              <a:gd name="connsiteY12" fmla="*/ 2471665 h 4287583"/>
              <a:gd name="connsiteX13" fmla="*/ 4193033 w 4312878"/>
              <a:gd name="connsiteY13" fmla="*/ 2990280 h 4287583"/>
              <a:gd name="connsiteX14" fmla="*/ 4274919 w 4312878"/>
              <a:gd name="connsiteY14" fmla="*/ 3563486 h 4287583"/>
              <a:gd name="connsiteX15" fmla="*/ 3592531 w 4312878"/>
              <a:gd name="connsiteY15" fmla="*/ 4027510 h 4287583"/>
              <a:gd name="connsiteX16" fmla="*/ 2391528 w 4312878"/>
              <a:gd name="connsiteY16" fmla="*/ 4136692 h 4287583"/>
              <a:gd name="connsiteX17" fmla="*/ 1381594 w 4312878"/>
              <a:gd name="connsiteY17" fmla="*/ 4286817 h 4287583"/>
              <a:gd name="connsiteX18" fmla="*/ 207886 w 4312878"/>
              <a:gd name="connsiteY18" fmla="*/ 4068453 h 4287583"/>
              <a:gd name="connsiteX19" fmla="*/ 57761 w 4312878"/>
              <a:gd name="connsiteY19" fmla="*/ 3713612 h 4287583"/>
              <a:gd name="connsiteX20" fmla="*/ 3170 w 4312878"/>
              <a:gd name="connsiteY20" fmla="*/ 3399713 h 4287583"/>
              <a:gd name="connsiteX21" fmla="*/ 30465 w 4312878"/>
              <a:gd name="connsiteY21" fmla="*/ 3304179 h 428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12878" h="4287583">
                <a:moveTo>
                  <a:pt x="30465" y="3304179"/>
                </a:moveTo>
                <a:cubicBezTo>
                  <a:pt x="71408" y="3267785"/>
                  <a:pt x="164669" y="3276883"/>
                  <a:pt x="248830" y="3181349"/>
                </a:cubicBezTo>
                <a:cubicBezTo>
                  <a:pt x="332991" y="3085815"/>
                  <a:pt x="483117" y="2962985"/>
                  <a:pt x="535433" y="2730973"/>
                </a:cubicBezTo>
                <a:cubicBezTo>
                  <a:pt x="587749" y="2498961"/>
                  <a:pt x="555904" y="2075880"/>
                  <a:pt x="562728" y="1789277"/>
                </a:cubicBezTo>
                <a:cubicBezTo>
                  <a:pt x="569552" y="1502674"/>
                  <a:pt x="462645" y="1284310"/>
                  <a:pt x="576376" y="1011355"/>
                </a:cubicBezTo>
                <a:cubicBezTo>
                  <a:pt x="690107" y="738400"/>
                  <a:pt x="992633" y="319868"/>
                  <a:pt x="1245116" y="151546"/>
                </a:cubicBezTo>
                <a:cubicBezTo>
                  <a:pt x="1497599" y="-16776"/>
                  <a:pt x="1891110" y="-855"/>
                  <a:pt x="2091277" y="1420"/>
                </a:cubicBezTo>
                <a:cubicBezTo>
                  <a:pt x="2291444" y="3695"/>
                  <a:pt x="2446119" y="165194"/>
                  <a:pt x="2446119" y="165194"/>
                </a:cubicBezTo>
                <a:cubicBezTo>
                  <a:pt x="2630364" y="253904"/>
                  <a:pt x="3046621" y="385832"/>
                  <a:pt x="3196746" y="533683"/>
                </a:cubicBezTo>
                <a:cubicBezTo>
                  <a:pt x="3346871" y="681534"/>
                  <a:pt x="3321850" y="888525"/>
                  <a:pt x="3346871" y="1052298"/>
                </a:cubicBezTo>
                <a:cubicBezTo>
                  <a:pt x="3371892" y="1216071"/>
                  <a:pt x="3335498" y="1363922"/>
                  <a:pt x="3346871" y="1516322"/>
                </a:cubicBezTo>
                <a:cubicBezTo>
                  <a:pt x="3358244" y="1668722"/>
                  <a:pt x="3319576" y="1807474"/>
                  <a:pt x="3415110" y="1966698"/>
                </a:cubicBezTo>
                <a:cubicBezTo>
                  <a:pt x="3510644" y="2125922"/>
                  <a:pt x="3790423" y="2301068"/>
                  <a:pt x="3920077" y="2471665"/>
                </a:cubicBezTo>
                <a:cubicBezTo>
                  <a:pt x="4049731" y="2642262"/>
                  <a:pt x="4133893" y="2808310"/>
                  <a:pt x="4193033" y="2990280"/>
                </a:cubicBezTo>
                <a:cubicBezTo>
                  <a:pt x="4252173" y="3172250"/>
                  <a:pt x="4375003" y="3390614"/>
                  <a:pt x="4274919" y="3563486"/>
                </a:cubicBezTo>
                <a:cubicBezTo>
                  <a:pt x="4174835" y="3736358"/>
                  <a:pt x="3906429" y="3931976"/>
                  <a:pt x="3592531" y="4027510"/>
                </a:cubicBezTo>
                <a:cubicBezTo>
                  <a:pt x="3278633" y="4123044"/>
                  <a:pt x="2760017" y="4093474"/>
                  <a:pt x="2391528" y="4136692"/>
                </a:cubicBezTo>
                <a:cubicBezTo>
                  <a:pt x="2023039" y="4179910"/>
                  <a:pt x="1745534" y="4298190"/>
                  <a:pt x="1381594" y="4286817"/>
                </a:cubicBezTo>
                <a:cubicBezTo>
                  <a:pt x="1017654" y="4275444"/>
                  <a:pt x="428525" y="4163987"/>
                  <a:pt x="207886" y="4068453"/>
                </a:cubicBezTo>
                <a:cubicBezTo>
                  <a:pt x="-12753" y="3972919"/>
                  <a:pt x="91880" y="3825069"/>
                  <a:pt x="57761" y="3713612"/>
                </a:cubicBezTo>
                <a:cubicBezTo>
                  <a:pt x="23642" y="3602155"/>
                  <a:pt x="5445" y="3467952"/>
                  <a:pt x="3170" y="3399713"/>
                </a:cubicBezTo>
                <a:cubicBezTo>
                  <a:pt x="895" y="3331474"/>
                  <a:pt x="-10478" y="3340573"/>
                  <a:pt x="30465" y="3304179"/>
                </a:cubicBezTo>
                <a:close/>
              </a:path>
            </a:pathLst>
          </a:cu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14900" y="4291513"/>
            <a:ext cx="136478" cy="1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085161" y="2437693"/>
            <a:ext cx="136478" cy="160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65260" y="4622356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7871587" y="2743960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>
            <a:stCxn id="12" idx="6"/>
            <a:endCxn id="13" idx="3"/>
          </p:cNvCxnSpPr>
          <p:nvPr/>
        </p:nvCxnSpPr>
        <p:spPr>
          <a:xfrm flipV="1">
            <a:off x="1651378" y="2574268"/>
            <a:ext cx="6453770" cy="179724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41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723331"/>
            <a:ext cx="10515600" cy="518908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4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99" y="772450"/>
            <a:ext cx="5508009" cy="1325563"/>
          </a:xfrm>
        </p:spPr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Праву линију увек цртамо помоћу лењира!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927979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803780" y="4227346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67440" y="4227346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216" y="4329440"/>
            <a:ext cx="4350096" cy="352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83917">
            <a:off x="1725487" y="3317002"/>
            <a:ext cx="4110150" cy="149460"/>
          </a:xfrm>
          <a:prstGeom prst="rect">
            <a:avLst/>
          </a:prstGeom>
        </p:spPr>
      </p:pic>
      <p:cxnSp>
        <p:nvCxnSpPr>
          <p:cNvPr id="13" name="Straight Connector 12"/>
          <p:cNvCxnSpPr>
            <a:endCxn id="8" idx="3"/>
          </p:cNvCxnSpPr>
          <p:nvPr/>
        </p:nvCxnSpPr>
        <p:spPr>
          <a:xfrm>
            <a:off x="1890216" y="4306995"/>
            <a:ext cx="4202541" cy="135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156931" y="5026788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275325" y="5048418"/>
            <a:ext cx="156949" cy="116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7290657" y="5105586"/>
            <a:ext cx="4065304" cy="12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Content Placeholder 2"/>
          <p:cNvSpPr txBox="1">
            <a:spLocks/>
          </p:cNvSpPr>
          <p:nvPr/>
        </p:nvSpPr>
        <p:spPr>
          <a:xfrm>
            <a:off x="6942116" y="5292332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11035921" y="5502297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8296690" y="4245181"/>
            <a:ext cx="2384389" cy="706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</a:t>
            </a:r>
            <a:endParaRPr 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16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44444E-6 L 0.32213 0.0111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7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32" grpId="0" build="p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којим путевима девојчица може стићи до школе.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064457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Сродна сл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62" y="2263892"/>
            <a:ext cx="3243838" cy="196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езултат слика за ђа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525" y="4227970"/>
            <a:ext cx="1309912" cy="184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Резултат слика за ško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9782" y="1467824"/>
            <a:ext cx="28575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2429301" y="3766399"/>
            <a:ext cx="7411874" cy="1788240"/>
          </a:xfrm>
          <a:custGeom>
            <a:avLst/>
            <a:gdLst>
              <a:gd name="connsiteX0" fmla="*/ 0 w 7411874"/>
              <a:gd name="connsiteY0" fmla="*/ 1788240 h 1788240"/>
              <a:gd name="connsiteX1" fmla="*/ 900753 w 7411874"/>
              <a:gd name="connsiteY1" fmla="*/ 1037613 h 1788240"/>
              <a:gd name="connsiteX2" fmla="*/ 1719618 w 7411874"/>
              <a:gd name="connsiteY2" fmla="*/ 505350 h 1788240"/>
              <a:gd name="connsiteX3" fmla="*/ 3425589 w 7411874"/>
              <a:gd name="connsiteY3" fmla="*/ 109565 h 1788240"/>
              <a:gd name="connsiteX4" fmla="*/ 5513696 w 7411874"/>
              <a:gd name="connsiteY4" fmla="*/ 383 h 1788240"/>
              <a:gd name="connsiteX5" fmla="*/ 5895833 w 7411874"/>
              <a:gd name="connsiteY5" fmla="*/ 82270 h 1788240"/>
              <a:gd name="connsiteX6" fmla="*/ 6578221 w 7411874"/>
              <a:gd name="connsiteY6" fmla="*/ 300634 h 1788240"/>
              <a:gd name="connsiteX7" fmla="*/ 7301553 w 7411874"/>
              <a:gd name="connsiteY7" fmla="*/ 518998 h 1788240"/>
              <a:gd name="connsiteX8" fmla="*/ 7397087 w 7411874"/>
              <a:gd name="connsiteY8" fmla="*/ 450759 h 178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1874" h="1788240">
                <a:moveTo>
                  <a:pt x="0" y="1788240"/>
                </a:moveTo>
                <a:cubicBezTo>
                  <a:pt x="307075" y="1519834"/>
                  <a:pt x="614150" y="1251428"/>
                  <a:pt x="900753" y="1037613"/>
                </a:cubicBezTo>
                <a:cubicBezTo>
                  <a:pt x="1187356" y="823798"/>
                  <a:pt x="1298812" y="660025"/>
                  <a:pt x="1719618" y="505350"/>
                </a:cubicBezTo>
                <a:cubicBezTo>
                  <a:pt x="2140424" y="350675"/>
                  <a:pt x="2793243" y="193726"/>
                  <a:pt x="3425589" y="109565"/>
                </a:cubicBezTo>
                <a:cubicBezTo>
                  <a:pt x="4057935" y="25404"/>
                  <a:pt x="5101989" y="4932"/>
                  <a:pt x="5513696" y="383"/>
                </a:cubicBezTo>
                <a:cubicBezTo>
                  <a:pt x="5925403" y="-4166"/>
                  <a:pt x="5718412" y="32228"/>
                  <a:pt x="5895833" y="82270"/>
                </a:cubicBezTo>
                <a:cubicBezTo>
                  <a:pt x="6073254" y="132312"/>
                  <a:pt x="6578221" y="300634"/>
                  <a:pt x="6578221" y="300634"/>
                </a:cubicBezTo>
                <a:cubicBezTo>
                  <a:pt x="6812508" y="373422"/>
                  <a:pt x="7165075" y="493977"/>
                  <a:pt x="7301553" y="518998"/>
                </a:cubicBezTo>
                <a:cubicBezTo>
                  <a:pt x="7438031" y="544019"/>
                  <a:pt x="7417559" y="497389"/>
                  <a:pt x="7397087" y="45075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570144" y="4217158"/>
            <a:ext cx="7242596" cy="133748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593075" y="4037595"/>
            <a:ext cx="6878471" cy="1462453"/>
          </a:xfrm>
          <a:custGeom>
            <a:avLst/>
            <a:gdLst>
              <a:gd name="connsiteX0" fmla="*/ 0 w 6878471"/>
              <a:gd name="connsiteY0" fmla="*/ 1462453 h 1462453"/>
              <a:gd name="connsiteX1" fmla="*/ 300250 w 6878471"/>
              <a:gd name="connsiteY1" fmla="*/ 1203145 h 1462453"/>
              <a:gd name="connsiteX2" fmla="*/ 668740 w 6878471"/>
              <a:gd name="connsiteY2" fmla="*/ 1175850 h 1462453"/>
              <a:gd name="connsiteX3" fmla="*/ 1105468 w 6878471"/>
              <a:gd name="connsiteY3" fmla="*/ 793712 h 1462453"/>
              <a:gd name="connsiteX4" fmla="*/ 1801504 w 6878471"/>
              <a:gd name="connsiteY4" fmla="*/ 848304 h 1462453"/>
              <a:gd name="connsiteX5" fmla="*/ 2483892 w 6878471"/>
              <a:gd name="connsiteY5" fmla="*/ 329689 h 1462453"/>
              <a:gd name="connsiteX6" fmla="*/ 3343701 w 6878471"/>
              <a:gd name="connsiteY6" fmla="*/ 548053 h 1462453"/>
              <a:gd name="connsiteX7" fmla="*/ 4080680 w 6878471"/>
              <a:gd name="connsiteY7" fmla="*/ 56733 h 1462453"/>
              <a:gd name="connsiteX8" fmla="*/ 4981432 w 6878471"/>
              <a:gd name="connsiteY8" fmla="*/ 329689 h 1462453"/>
              <a:gd name="connsiteX9" fmla="*/ 5459104 w 6878471"/>
              <a:gd name="connsiteY9" fmla="*/ 2142 h 1462453"/>
              <a:gd name="connsiteX10" fmla="*/ 6878471 w 6878471"/>
              <a:gd name="connsiteY10" fmla="*/ 179563 h 1462453"/>
              <a:gd name="connsiteX11" fmla="*/ 6878471 w 6878471"/>
              <a:gd name="connsiteY11" fmla="*/ 179563 h 146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78471" h="1462453">
                <a:moveTo>
                  <a:pt x="0" y="1462453"/>
                </a:moveTo>
                <a:cubicBezTo>
                  <a:pt x="94396" y="1356682"/>
                  <a:pt x="188793" y="1250912"/>
                  <a:pt x="300250" y="1203145"/>
                </a:cubicBezTo>
                <a:cubicBezTo>
                  <a:pt x="411707" y="1155378"/>
                  <a:pt x="534537" y="1244089"/>
                  <a:pt x="668740" y="1175850"/>
                </a:cubicBezTo>
                <a:cubicBezTo>
                  <a:pt x="802943" y="1107611"/>
                  <a:pt x="916674" y="848303"/>
                  <a:pt x="1105468" y="793712"/>
                </a:cubicBezTo>
                <a:cubicBezTo>
                  <a:pt x="1294262" y="739121"/>
                  <a:pt x="1571767" y="925641"/>
                  <a:pt x="1801504" y="848304"/>
                </a:cubicBezTo>
                <a:cubicBezTo>
                  <a:pt x="2031241" y="770967"/>
                  <a:pt x="2226859" y="379731"/>
                  <a:pt x="2483892" y="329689"/>
                </a:cubicBezTo>
                <a:cubicBezTo>
                  <a:pt x="2740925" y="279647"/>
                  <a:pt x="3077570" y="593546"/>
                  <a:pt x="3343701" y="548053"/>
                </a:cubicBezTo>
                <a:cubicBezTo>
                  <a:pt x="3609832" y="502560"/>
                  <a:pt x="3807725" y="93127"/>
                  <a:pt x="4080680" y="56733"/>
                </a:cubicBezTo>
                <a:cubicBezTo>
                  <a:pt x="4353635" y="20339"/>
                  <a:pt x="4751695" y="338787"/>
                  <a:pt x="4981432" y="329689"/>
                </a:cubicBezTo>
                <a:cubicBezTo>
                  <a:pt x="5211169" y="320591"/>
                  <a:pt x="5142931" y="27163"/>
                  <a:pt x="5459104" y="2142"/>
                </a:cubicBezTo>
                <a:cubicBezTo>
                  <a:pt x="5775277" y="-22879"/>
                  <a:pt x="6878471" y="179563"/>
                  <a:pt x="6878471" y="179563"/>
                </a:cubicBezTo>
                <a:lnTo>
                  <a:pt x="6878471" y="179563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83893" y="4326340"/>
            <a:ext cx="7246961" cy="1352686"/>
          </a:xfrm>
          <a:custGeom>
            <a:avLst/>
            <a:gdLst>
              <a:gd name="connsiteX0" fmla="*/ 0 w 7246961"/>
              <a:gd name="connsiteY0" fmla="*/ 1241947 h 1352686"/>
              <a:gd name="connsiteX1" fmla="*/ 0 w 7246961"/>
              <a:gd name="connsiteY1" fmla="*/ 1241947 h 1352686"/>
              <a:gd name="connsiteX2" fmla="*/ 368489 w 7246961"/>
              <a:gd name="connsiteY2" fmla="*/ 1255594 h 1352686"/>
              <a:gd name="connsiteX3" fmla="*/ 409432 w 7246961"/>
              <a:gd name="connsiteY3" fmla="*/ 1269242 h 1352686"/>
              <a:gd name="connsiteX4" fmla="*/ 655092 w 7246961"/>
              <a:gd name="connsiteY4" fmla="*/ 1282890 h 1352686"/>
              <a:gd name="connsiteX5" fmla="*/ 750626 w 7246961"/>
              <a:gd name="connsiteY5" fmla="*/ 1310185 h 1352686"/>
              <a:gd name="connsiteX6" fmla="*/ 846161 w 7246961"/>
              <a:gd name="connsiteY6" fmla="*/ 1323833 h 1352686"/>
              <a:gd name="connsiteX7" fmla="*/ 1119116 w 7246961"/>
              <a:gd name="connsiteY7" fmla="*/ 1351129 h 1352686"/>
              <a:gd name="connsiteX8" fmla="*/ 1897038 w 7246961"/>
              <a:gd name="connsiteY8" fmla="*/ 1351129 h 1352686"/>
              <a:gd name="connsiteX9" fmla="*/ 1897038 w 7246961"/>
              <a:gd name="connsiteY9" fmla="*/ 1351129 h 1352686"/>
              <a:gd name="connsiteX10" fmla="*/ 2019868 w 7246961"/>
              <a:gd name="connsiteY10" fmla="*/ 1323833 h 1352686"/>
              <a:gd name="connsiteX11" fmla="*/ 2060811 w 7246961"/>
              <a:gd name="connsiteY11" fmla="*/ 1296538 h 1352686"/>
              <a:gd name="connsiteX12" fmla="*/ 2142698 w 7246961"/>
              <a:gd name="connsiteY12" fmla="*/ 1282890 h 1352686"/>
              <a:gd name="connsiteX13" fmla="*/ 2197289 w 7246961"/>
              <a:gd name="connsiteY13" fmla="*/ 1255594 h 1352686"/>
              <a:gd name="connsiteX14" fmla="*/ 2238232 w 7246961"/>
              <a:gd name="connsiteY14" fmla="*/ 1228299 h 1352686"/>
              <a:gd name="connsiteX15" fmla="*/ 2320119 w 7246961"/>
              <a:gd name="connsiteY15" fmla="*/ 1201003 h 1352686"/>
              <a:gd name="connsiteX16" fmla="*/ 2361062 w 7246961"/>
              <a:gd name="connsiteY16" fmla="*/ 1160060 h 1352686"/>
              <a:gd name="connsiteX17" fmla="*/ 2402006 w 7246961"/>
              <a:gd name="connsiteY17" fmla="*/ 1146412 h 1352686"/>
              <a:gd name="connsiteX18" fmla="*/ 2442949 w 7246961"/>
              <a:gd name="connsiteY18" fmla="*/ 1119117 h 1352686"/>
              <a:gd name="connsiteX19" fmla="*/ 2497540 w 7246961"/>
              <a:gd name="connsiteY19" fmla="*/ 1091821 h 1352686"/>
              <a:gd name="connsiteX20" fmla="*/ 2606722 w 7246961"/>
              <a:gd name="connsiteY20" fmla="*/ 1023582 h 1352686"/>
              <a:gd name="connsiteX21" fmla="*/ 2743200 w 7246961"/>
              <a:gd name="connsiteY21" fmla="*/ 941696 h 1352686"/>
              <a:gd name="connsiteX22" fmla="*/ 2811438 w 7246961"/>
              <a:gd name="connsiteY22" fmla="*/ 887105 h 1352686"/>
              <a:gd name="connsiteX23" fmla="*/ 2811438 w 7246961"/>
              <a:gd name="connsiteY23" fmla="*/ 887105 h 1352686"/>
              <a:gd name="connsiteX24" fmla="*/ 2947916 w 7246961"/>
              <a:gd name="connsiteY24" fmla="*/ 928048 h 1352686"/>
              <a:gd name="connsiteX25" fmla="*/ 3002507 w 7246961"/>
              <a:gd name="connsiteY25" fmla="*/ 941696 h 1352686"/>
              <a:gd name="connsiteX26" fmla="*/ 3043450 w 7246961"/>
              <a:gd name="connsiteY26" fmla="*/ 955344 h 1352686"/>
              <a:gd name="connsiteX27" fmla="*/ 3111689 w 7246961"/>
              <a:gd name="connsiteY27" fmla="*/ 968991 h 1352686"/>
              <a:gd name="connsiteX28" fmla="*/ 3207223 w 7246961"/>
              <a:gd name="connsiteY28" fmla="*/ 996287 h 1352686"/>
              <a:gd name="connsiteX29" fmla="*/ 3316406 w 7246961"/>
              <a:gd name="connsiteY29" fmla="*/ 1009935 h 1352686"/>
              <a:gd name="connsiteX30" fmla="*/ 3807725 w 7246961"/>
              <a:gd name="connsiteY30" fmla="*/ 1037230 h 1352686"/>
              <a:gd name="connsiteX31" fmla="*/ 4148919 w 7246961"/>
              <a:gd name="connsiteY31" fmla="*/ 1037230 h 1352686"/>
              <a:gd name="connsiteX32" fmla="*/ 4148919 w 7246961"/>
              <a:gd name="connsiteY32" fmla="*/ 1037230 h 1352686"/>
              <a:gd name="connsiteX33" fmla="*/ 4244453 w 7246961"/>
              <a:gd name="connsiteY33" fmla="*/ 900753 h 1352686"/>
              <a:gd name="connsiteX34" fmla="*/ 4271749 w 7246961"/>
              <a:gd name="connsiteY34" fmla="*/ 846161 h 1352686"/>
              <a:gd name="connsiteX35" fmla="*/ 4380931 w 7246961"/>
              <a:gd name="connsiteY35" fmla="*/ 764275 h 1352686"/>
              <a:gd name="connsiteX36" fmla="*/ 4421874 w 7246961"/>
              <a:gd name="connsiteY36" fmla="*/ 736979 h 1352686"/>
              <a:gd name="connsiteX37" fmla="*/ 4462817 w 7246961"/>
              <a:gd name="connsiteY37" fmla="*/ 723332 h 1352686"/>
              <a:gd name="connsiteX38" fmla="*/ 4585647 w 7246961"/>
              <a:gd name="connsiteY38" fmla="*/ 627797 h 1352686"/>
              <a:gd name="connsiteX39" fmla="*/ 4667534 w 7246961"/>
              <a:gd name="connsiteY39" fmla="*/ 600502 h 1352686"/>
              <a:gd name="connsiteX40" fmla="*/ 4735773 w 7246961"/>
              <a:gd name="connsiteY40" fmla="*/ 545911 h 1352686"/>
              <a:gd name="connsiteX41" fmla="*/ 4735773 w 7246961"/>
              <a:gd name="connsiteY41" fmla="*/ 545911 h 1352686"/>
              <a:gd name="connsiteX42" fmla="*/ 5049671 w 7246961"/>
              <a:gd name="connsiteY42" fmla="*/ 559559 h 1352686"/>
              <a:gd name="connsiteX43" fmla="*/ 5158853 w 7246961"/>
              <a:gd name="connsiteY43" fmla="*/ 586854 h 1352686"/>
              <a:gd name="connsiteX44" fmla="*/ 5227092 w 7246961"/>
              <a:gd name="connsiteY44" fmla="*/ 614150 h 1352686"/>
              <a:gd name="connsiteX45" fmla="*/ 5268035 w 7246961"/>
              <a:gd name="connsiteY45" fmla="*/ 641445 h 1352686"/>
              <a:gd name="connsiteX46" fmla="*/ 5472752 w 7246961"/>
              <a:gd name="connsiteY46" fmla="*/ 655093 h 1352686"/>
              <a:gd name="connsiteX47" fmla="*/ 5513695 w 7246961"/>
              <a:gd name="connsiteY47" fmla="*/ 668741 h 1352686"/>
              <a:gd name="connsiteX48" fmla="*/ 5581934 w 7246961"/>
              <a:gd name="connsiteY48" fmla="*/ 696036 h 1352686"/>
              <a:gd name="connsiteX49" fmla="*/ 5677468 w 7246961"/>
              <a:gd name="connsiteY49" fmla="*/ 723332 h 1352686"/>
              <a:gd name="connsiteX50" fmla="*/ 5718411 w 7246961"/>
              <a:gd name="connsiteY50" fmla="*/ 736979 h 1352686"/>
              <a:gd name="connsiteX51" fmla="*/ 5773003 w 7246961"/>
              <a:gd name="connsiteY51" fmla="*/ 764275 h 1352686"/>
              <a:gd name="connsiteX52" fmla="*/ 5882185 w 7246961"/>
              <a:gd name="connsiteY52" fmla="*/ 777923 h 1352686"/>
              <a:gd name="connsiteX53" fmla="*/ 6005014 w 7246961"/>
              <a:gd name="connsiteY53" fmla="*/ 805218 h 1352686"/>
              <a:gd name="connsiteX54" fmla="*/ 6086901 w 7246961"/>
              <a:gd name="connsiteY54" fmla="*/ 805218 h 1352686"/>
              <a:gd name="connsiteX55" fmla="*/ 6100549 w 7246961"/>
              <a:gd name="connsiteY55" fmla="*/ 709684 h 1352686"/>
              <a:gd name="connsiteX56" fmla="*/ 6168788 w 7246961"/>
              <a:gd name="connsiteY56" fmla="*/ 600502 h 1352686"/>
              <a:gd name="connsiteX57" fmla="*/ 6237026 w 7246961"/>
              <a:gd name="connsiteY57" fmla="*/ 559559 h 1352686"/>
              <a:gd name="connsiteX58" fmla="*/ 6346208 w 7246961"/>
              <a:gd name="connsiteY58" fmla="*/ 477672 h 1352686"/>
              <a:gd name="connsiteX59" fmla="*/ 6387152 w 7246961"/>
              <a:gd name="connsiteY59" fmla="*/ 450376 h 1352686"/>
              <a:gd name="connsiteX60" fmla="*/ 6455391 w 7246961"/>
              <a:gd name="connsiteY60" fmla="*/ 382138 h 1352686"/>
              <a:gd name="connsiteX61" fmla="*/ 6537277 w 7246961"/>
              <a:gd name="connsiteY61" fmla="*/ 327547 h 1352686"/>
              <a:gd name="connsiteX62" fmla="*/ 6605516 w 7246961"/>
              <a:gd name="connsiteY62" fmla="*/ 259308 h 1352686"/>
              <a:gd name="connsiteX63" fmla="*/ 6646459 w 7246961"/>
              <a:gd name="connsiteY63" fmla="*/ 177421 h 1352686"/>
              <a:gd name="connsiteX64" fmla="*/ 6660107 w 7246961"/>
              <a:gd name="connsiteY64" fmla="*/ 163773 h 1352686"/>
              <a:gd name="connsiteX65" fmla="*/ 6660107 w 7246961"/>
              <a:gd name="connsiteY65" fmla="*/ 163773 h 1352686"/>
              <a:gd name="connsiteX66" fmla="*/ 6782937 w 7246961"/>
              <a:gd name="connsiteY66" fmla="*/ 136478 h 1352686"/>
              <a:gd name="connsiteX67" fmla="*/ 6919414 w 7246961"/>
              <a:gd name="connsiteY67" fmla="*/ 95535 h 1352686"/>
              <a:gd name="connsiteX68" fmla="*/ 7069540 w 7246961"/>
              <a:gd name="connsiteY68" fmla="*/ 81887 h 1352686"/>
              <a:gd name="connsiteX69" fmla="*/ 7151426 w 7246961"/>
              <a:gd name="connsiteY69" fmla="*/ 54591 h 1352686"/>
              <a:gd name="connsiteX70" fmla="*/ 7192370 w 7246961"/>
              <a:gd name="connsiteY70" fmla="*/ 27296 h 1352686"/>
              <a:gd name="connsiteX71" fmla="*/ 7246961 w 7246961"/>
              <a:gd name="connsiteY71" fmla="*/ 0 h 1352686"/>
              <a:gd name="connsiteX72" fmla="*/ 7246961 w 7246961"/>
              <a:gd name="connsiteY72" fmla="*/ 0 h 135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7246961" h="1352686">
                <a:moveTo>
                  <a:pt x="0" y="1241947"/>
                </a:moveTo>
                <a:lnTo>
                  <a:pt x="0" y="1241947"/>
                </a:lnTo>
                <a:cubicBezTo>
                  <a:pt x="122830" y="1246496"/>
                  <a:pt x="245847" y="1247418"/>
                  <a:pt x="368489" y="1255594"/>
                </a:cubicBezTo>
                <a:cubicBezTo>
                  <a:pt x="382843" y="1256551"/>
                  <a:pt x="395111" y="1267878"/>
                  <a:pt x="409432" y="1269242"/>
                </a:cubicBezTo>
                <a:cubicBezTo>
                  <a:pt x="491075" y="1277018"/>
                  <a:pt x="573205" y="1278341"/>
                  <a:pt x="655092" y="1282890"/>
                </a:cubicBezTo>
                <a:cubicBezTo>
                  <a:pt x="690177" y="1294585"/>
                  <a:pt x="712918" y="1303329"/>
                  <a:pt x="750626" y="1310185"/>
                </a:cubicBezTo>
                <a:cubicBezTo>
                  <a:pt x="782275" y="1315939"/>
                  <a:pt x="814316" y="1319284"/>
                  <a:pt x="846161" y="1323833"/>
                </a:cubicBezTo>
                <a:cubicBezTo>
                  <a:pt x="954118" y="1359819"/>
                  <a:pt x="907647" y="1348271"/>
                  <a:pt x="1119116" y="1351129"/>
                </a:cubicBezTo>
                <a:cubicBezTo>
                  <a:pt x="1378400" y="1354633"/>
                  <a:pt x="1637731" y="1351129"/>
                  <a:pt x="1897038" y="1351129"/>
                </a:cubicBezTo>
                <a:lnTo>
                  <a:pt x="1897038" y="1351129"/>
                </a:lnTo>
                <a:cubicBezTo>
                  <a:pt x="1937981" y="1342030"/>
                  <a:pt x="1980078" y="1337096"/>
                  <a:pt x="2019868" y="1323833"/>
                </a:cubicBezTo>
                <a:cubicBezTo>
                  <a:pt x="2035429" y="1318646"/>
                  <a:pt x="2045250" y="1301725"/>
                  <a:pt x="2060811" y="1296538"/>
                </a:cubicBezTo>
                <a:cubicBezTo>
                  <a:pt x="2087063" y="1287787"/>
                  <a:pt x="2115402" y="1287439"/>
                  <a:pt x="2142698" y="1282890"/>
                </a:cubicBezTo>
                <a:cubicBezTo>
                  <a:pt x="2160895" y="1273791"/>
                  <a:pt x="2179625" y="1265688"/>
                  <a:pt x="2197289" y="1255594"/>
                </a:cubicBezTo>
                <a:cubicBezTo>
                  <a:pt x="2211530" y="1247456"/>
                  <a:pt x="2223243" y="1234961"/>
                  <a:pt x="2238232" y="1228299"/>
                </a:cubicBezTo>
                <a:cubicBezTo>
                  <a:pt x="2264524" y="1216614"/>
                  <a:pt x="2320119" y="1201003"/>
                  <a:pt x="2320119" y="1201003"/>
                </a:cubicBezTo>
                <a:cubicBezTo>
                  <a:pt x="2333767" y="1187355"/>
                  <a:pt x="2345003" y="1170766"/>
                  <a:pt x="2361062" y="1160060"/>
                </a:cubicBezTo>
                <a:cubicBezTo>
                  <a:pt x="2373032" y="1152080"/>
                  <a:pt x="2389139" y="1152846"/>
                  <a:pt x="2402006" y="1146412"/>
                </a:cubicBezTo>
                <a:cubicBezTo>
                  <a:pt x="2416677" y="1139077"/>
                  <a:pt x="2428708" y="1127255"/>
                  <a:pt x="2442949" y="1119117"/>
                </a:cubicBezTo>
                <a:cubicBezTo>
                  <a:pt x="2460613" y="1109023"/>
                  <a:pt x="2479967" y="1102072"/>
                  <a:pt x="2497540" y="1091821"/>
                </a:cubicBezTo>
                <a:cubicBezTo>
                  <a:pt x="2534611" y="1070196"/>
                  <a:pt x="2568335" y="1042775"/>
                  <a:pt x="2606722" y="1023582"/>
                </a:cubicBezTo>
                <a:cubicBezTo>
                  <a:pt x="2690653" y="981618"/>
                  <a:pt x="2644389" y="1007570"/>
                  <a:pt x="2743200" y="941696"/>
                </a:cubicBezTo>
                <a:cubicBezTo>
                  <a:pt x="2794847" y="907265"/>
                  <a:pt x="2772546" y="925997"/>
                  <a:pt x="2811438" y="887105"/>
                </a:cubicBezTo>
                <a:lnTo>
                  <a:pt x="2811438" y="887105"/>
                </a:lnTo>
                <a:lnTo>
                  <a:pt x="2947916" y="928048"/>
                </a:lnTo>
                <a:cubicBezTo>
                  <a:pt x="2965951" y="933201"/>
                  <a:pt x="2984472" y="936543"/>
                  <a:pt x="3002507" y="941696"/>
                </a:cubicBezTo>
                <a:cubicBezTo>
                  <a:pt x="3016339" y="945648"/>
                  <a:pt x="3029494" y="951855"/>
                  <a:pt x="3043450" y="955344"/>
                </a:cubicBezTo>
                <a:cubicBezTo>
                  <a:pt x="3065954" y="960970"/>
                  <a:pt x="3089185" y="963365"/>
                  <a:pt x="3111689" y="968991"/>
                </a:cubicBezTo>
                <a:cubicBezTo>
                  <a:pt x="3143819" y="977023"/>
                  <a:pt x="3174747" y="989792"/>
                  <a:pt x="3207223" y="996287"/>
                </a:cubicBezTo>
                <a:cubicBezTo>
                  <a:pt x="3243188" y="1003480"/>
                  <a:pt x="3280012" y="1005386"/>
                  <a:pt x="3316406" y="1009935"/>
                </a:cubicBezTo>
                <a:cubicBezTo>
                  <a:pt x="3497997" y="1070462"/>
                  <a:pt x="3362176" y="1029548"/>
                  <a:pt x="3807725" y="1037230"/>
                </a:cubicBezTo>
                <a:cubicBezTo>
                  <a:pt x="3921439" y="1039191"/>
                  <a:pt x="4035188" y="1037230"/>
                  <a:pt x="4148919" y="1037230"/>
                </a:cubicBezTo>
                <a:lnTo>
                  <a:pt x="4148919" y="1037230"/>
                </a:lnTo>
                <a:cubicBezTo>
                  <a:pt x="4180764" y="991738"/>
                  <a:pt x="4219619" y="950421"/>
                  <a:pt x="4244453" y="900753"/>
                </a:cubicBezTo>
                <a:cubicBezTo>
                  <a:pt x="4253552" y="882556"/>
                  <a:pt x="4257363" y="860547"/>
                  <a:pt x="4271749" y="846161"/>
                </a:cubicBezTo>
                <a:cubicBezTo>
                  <a:pt x="4303917" y="813993"/>
                  <a:pt x="4343079" y="789510"/>
                  <a:pt x="4380931" y="764275"/>
                </a:cubicBezTo>
                <a:cubicBezTo>
                  <a:pt x="4394579" y="755176"/>
                  <a:pt x="4407203" y="744314"/>
                  <a:pt x="4421874" y="736979"/>
                </a:cubicBezTo>
                <a:cubicBezTo>
                  <a:pt x="4434741" y="730545"/>
                  <a:pt x="4449169" y="727881"/>
                  <a:pt x="4462817" y="723332"/>
                </a:cubicBezTo>
                <a:cubicBezTo>
                  <a:pt x="4498143" y="688006"/>
                  <a:pt x="4536675" y="644120"/>
                  <a:pt x="4585647" y="627797"/>
                </a:cubicBezTo>
                <a:lnTo>
                  <a:pt x="4667534" y="600502"/>
                </a:lnTo>
                <a:cubicBezTo>
                  <a:pt x="4715670" y="552366"/>
                  <a:pt x="4691214" y="568191"/>
                  <a:pt x="4735773" y="545911"/>
                </a:cubicBezTo>
                <a:lnTo>
                  <a:pt x="4735773" y="545911"/>
                </a:lnTo>
                <a:cubicBezTo>
                  <a:pt x="4840406" y="550460"/>
                  <a:pt x="4945206" y="552097"/>
                  <a:pt x="5049671" y="559559"/>
                </a:cubicBezTo>
                <a:cubicBezTo>
                  <a:pt x="5083214" y="561955"/>
                  <a:pt x="5126170" y="574598"/>
                  <a:pt x="5158853" y="586854"/>
                </a:cubicBezTo>
                <a:cubicBezTo>
                  <a:pt x="5181792" y="595456"/>
                  <a:pt x="5205180" y="603194"/>
                  <a:pt x="5227092" y="614150"/>
                </a:cubicBezTo>
                <a:cubicBezTo>
                  <a:pt x="5241763" y="621485"/>
                  <a:pt x="5251856" y="638748"/>
                  <a:pt x="5268035" y="641445"/>
                </a:cubicBezTo>
                <a:cubicBezTo>
                  <a:pt x="5335495" y="652688"/>
                  <a:pt x="5404513" y="650544"/>
                  <a:pt x="5472752" y="655093"/>
                </a:cubicBezTo>
                <a:cubicBezTo>
                  <a:pt x="5486400" y="659642"/>
                  <a:pt x="5500225" y="663690"/>
                  <a:pt x="5513695" y="668741"/>
                </a:cubicBezTo>
                <a:cubicBezTo>
                  <a:pt x="5536634" y="677343"/>
                  <a:pt x="5558693" y="688289"/>
                  <a:pt x="5581934" y="696036"/>
                </a:cubicBezTo>
                <a:cubicBezTo>
                  <a:pt x="5613353" y="706509"/>
                  <a:pt x="5645746" y="713815"/>
                  <a:pt x="5677468" y="723332"/>
                </a:cubicBezTo>
                <a:cubicBezTo>
                  <a:pt x="5691247" y="727466"/>
                  <a:pt x="5705188" y="731312"/>
                  <a:pt x="5718411" y="736979"/>
                </a:cubicBezTo>
                <a:cubicBezTo>
                  <a:pt x="5737111" y="744993"/>
                  <a:pt x="5753265" y="759340"/>
                  <a:pt x="5773003" y="764275"/>
                </a:cubicBezTo>
                <a:cubicBezTo>
                  <a:pt x="5808585" y="773171"/>
                  <a:pt x="5846007" y="771893"/>
                  <a:pt x="5882185" y="777923"/>
                </a:cubicBezTo>
                <a:cubicBezTo>
                  <a:pt x="5943196" y="788091"/>
                  <a:pt x="5938274" y="799151"/>
                  <a:pt x="6005014" y="805218"/>
                </a:cubicBezTo>
                <a:cubicBezTo>
                  <a:pt x="6032198" y="807689"/>
                  <a:pt x="6059605" y="805218"/>
                  <a:pt x="6086901" y="805218"/>
                </a:cubicBezTo>
                <a:lnTo>
                  <a:pt x="6100549" y="709684"/>
                </a:lnTo>
                <a:cubicBezTo>
                  <a:pt x="6123295" y="673290"/>
                  <a:pt x="6139919" y="632258"/>
                  <a:pt x="6168788" y="600502"/>
                </a:cubicBezTo>
                <a:cubicBezTo>
                  <a:pt x="6186631" y="580874"/>
                  <a:pt x="6215216" y="574658"/>
                  <a:pt x="6237026" y="559559"/>
                </a:cubicBezTo>
                <a:cubicBezTo>
                  <a:pt x="6274430" y="533664"/>
                  <a:pt x="6308356" y="502907"/>
                  <a:pt x="6346208" y="477672"/>
                </a:cubicBezTo>
                <a:lnTo>
                  <a:pt x="6387152" y="450376"/>
                </a:lnTo>
                <a:cubicBezTo>
                  <a:pt x="6437195" y="375311"/>
                  <a:pt x="6387150" y="439005"/>
                  <a:pt x="6455391" y="382138"/>
                </a:cubicBezTo>
                <a:cubicBezTo>
                  <a:pt x="6523547" y="325342"/>
                  <a:pt x="6465322" y="351531"/>
                  <a:pt x="6537277" y="327547"/>
                </a:cubicBezTo>
                <a:cubicBezTo>
                  <a:pt x="6610070" y="218357"/>
                  <a:pt x="6514527" y="350298"/>
                  <a:pt x="6605516" y="259308"/>
                </a:cubicBezTo>
                <a:cubicBezTo>
                  <a:pt x="6644627" y="220197"/>
                  <a:pt x="6624259" y="221819"/>
                  <a:pt x="6646459" y="177421"/>
                </a:cubicBezTo>
                <a:cubicBezTo>
                  <a:pt x="6649336" y="171667"/>
                  <a:pt x="6655558" y="168322"/>
                  <a:pt x="6660107" y="163773"/>
                </a:cubicBezTo>
                <a:lnTo>
                  <a:pt x="6660107" y="163773"/>
                </a:lnTo>
                <a:cubicBezTo>
                  <a:pt x="6701050" y="154675"/>
                  <a:pt x="6742411" y="147285"/>
                  <a:pt x="6782937" y="136478"/>
                </a:cubicBezTo>
                <a:cubicBezTo>
                  <a:pt x="6821739" y="126131"/>
                  <a:pt x="6876598" y="101244"/>
                  <a:pt x="6919414" y="95535"/>
                </a:cubicBezTo>
                <a:cubicBezTo>
                  <a:pt x="6969222" y="88894"/>
                  <a:pt x="7019498" y="86436"/>
                  <a:pt x="7069540" y="81887"/>
                </a:cubicBezTo>
                <a:cubicBezTo>
                  <a:pt x="7096835" y="72788"/>
                  <a:pt x="7127486" y="70550"/>
                  <a:pt x="7151426" y="54591"/>
                </a:cubicBezTo>
                <a:cubicBezTo>
                  <a:pt x="7165074" y="45493"/>
                  <a:pt x="7177699" y="34631"/>
                  <a:pt x="7192370" y="27296"/>
                </a:cubicBezTo>
                <a:cubicBezTo>
                  <a:pt x="7255097" y="-4067"/>
                  <a:pt x="7216128" y="30833"/>
                  <a:pt x="7246961" y="0"/>
                </a:cubicBezTo>
                <a:lnTo>
                  <a:pt x="7246961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497540" y="4299045"/>
            <a:ext cx="7328848" cy="1981964"/>
          </a:xfrm>
          <a:custGeom>
            <a:avLst/>
            <a:gdLst>
              <a:gd name="connsiteX0" fmla="*/ 0 w 7328848"/>
              <a:gd name="connsiteY0" fmla="*/ 1364776 h 1981964"/>
              <a:gd name="connsiteX1" fmla="*/ 586854 w 7328848"/>
              <a:gd name="connsiteY1" fmla="*/ 1678674 h 1981964"/>
              <a:gd name="connsiteX2" fmla="*/ 1473959 w 7328848"/>
              <a:gd name="connsiteY2" fmla="*/ 1856095 h 1981964"/>
              <a:gd name="connsiteX3" fmla="*/ 1528550 w 7328848"/>
              <a:gd name="connsiteY3" fmla="*/ 1555845 h 1981964"/>
              <a:gd name="connsiteX4" fmla="*/ 1228299 w 7328848"/>
              <a:gd name="connsiteY4" fmla="*/ 1528549 h 1981964"/>
              <a:gd name="connsiteX5" fmla="*/ 1446663 w 7328848"/>
              <a:gd name="connsiteY5" fmla="*/ 1978925 h 1981964"/>
              <a:gd name="connsiteX6" fmla="*/ 3548418 w 7328848"/>
              <a:gd name="connsiteY6" fmla="*/ 1719618 h 1981964"/>
              <a:gd name="connsiteX7" fmla="*/ 4271750 w 7328848"/>
              <a:gd name="connsiteY7" fmla="*/ 1596788 h 1981964"/>
              <a:gd name="connsiteX8" fmla="*/ 4217159 w 7328848"/>
              <a:gd name="connsiteY8" fmla="*/ 1214651 h 1981964"/>
              <a:gd name="connsiteX9" fmla="*/ 3998794 w 7328848"/>
              <a:gd name="connsiteY9" fmla="*/ 1187355 h 1981964"/>
              <a:gd name="connsiteX10" fmla="*/ 3848669 w 7328848"/>
              <a:gd name="connsiteY10" fmla="*/ 1419367 h 1981964"/>
              <a:gd name="connsiteX11" fmla="*/ 3957851 w 7328848"/>
              <a:gd name="connsiteY11" fmla="*/ 1665027 h 1981964"/>
              <a:gd name="connsiteX12" fmla="*/ 4339988 w 7328848"/>
              <a:gd name="connsiteY12" fmla="*/ 1774209 h 1981964"/>
              <a:gd name="connsiteX13" fmla="*/ 5336275 w 7328848"/>
              <a:gd name="connsiteY13" fmla="*/ 1528549 h 1981964"/>
              <a:gd name="connsiteX14" fmla="*/ 6387153 w 7328848"/>
              <a:gd name="connsiteY14" fmla="*/ 1255594 h 1981964"/>
              <a:gd name="connsiteX15" fmla="*/ 6728347 w 7328848"/>
              <a:gd name="connsiteY15" fmla="*/ 928048 h 1981964"/>
              <a:gd name="connsiteX16" fmla="*/ 6687403 w 7328848"/>
              <a:gd name="connsiteY16" fmla="*/ 696036 h 1981964"/>
              <a:gd name="connsiteX17" fmla="*/ 6537278 w 7328848"/>
              <a:gd name="connsiteY17" fmla="*/ 668740 h 1981964"/>
              <a:gd name="connsiteX18" fmla="*/ 6359857 w 7328848"/>
              <a:gd name="connsiteY18" fmla="*/ 832513 h 1981964"/>
              <a:gd name="connsiteX19" fmla="*/ 6332561 w 7328848"/>
              <a:gd name="connsiteY19" fmla="*/ 1091821 h 1981964"/>
              <a:gd name="connsiteX20" fmla="*/ 6455391 w 7328848"/>
              <a:gd name="connsiteY20" fmla="*/ 1160059 h 1981964"/>
              <a:gd name="connsiteX21" fmla="*/ 7028597 w 7328848"/>
              <a:gd name="connsiteY21" fmla="*/ 873456 h 1981964"/>
              <a:gd name="connsiteX22" fmla="*/ 7124132 w 7328848"/>
              <a:gd name="connsiteY22" fmla="*/ 491319 h 1981964"/>
              <a:gd name="connsiteX23" fmla="*/ 7328848 w 7328848"/>
              <a:gd name="connsiteY23" fmla="*/ 0 h 1981964"/>
              <a:gd name="connsiteX24" fmla="*/ 7328848 w 7328848"/>
              <a:gd name="connsiteY24" fmla="*/ 0 h 1981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328848" h="1981964">
                <a:moveTo>
                  <a:pt x="0" y="1364776"/>
                </a:moveTo>
                <a:cubicBezTo>
                  <a:pt x="170597" y="1480782"/>
                  <a:pt x="341194" y="1596788"/>
                  <a:pt x="586854" y="1678674"/>
                </a:cubicBezTo>
                <a:cubicBezTo>
                  <a:pt x="832514" y="1760561"/>
                  <a:pt x="1317010" y="1876567"/>
                  <a:pt x="1473959" y="1856095"/>
                </a:cubicBezTo>
                <a:cubicBezTo>
                  <a:pt x="1630908" y="1835623"/>
                  <a:pt x="1569493" y="1610436"/>
                  <a:pt x="1528550" y="1555845"/>
                </a:cubicBezTo>
                <a:cubicBezTo>
                  <a:pt x="1487607" y="1501254"/>
                  <a:pt x="1241947" y="1458036"/>
                  <a:pt x="1228299" y="1528549"/>
                </a:cubicBezTo>
                <a:cubicBezTo>
                  <a:pt x="1214651" y="1599062"/>
                  <a:pt x="1059977" y="1947080"/>
                  <a:pt x="1446663" y="1978925"/>
                </a:cubicBezTo>
                <a:cubicBezTo>
                  <a:pt x="1833350" y="2010770"/>
                  <a:pt x="3077570" y="1783307"/>
                  <a:pt x="3548418" y="1719618"/>
                </a:cubicBezTo>
                <a:cubicBezTo>
                  <a:pt x="4019266" y="1655929"/>
                  <a:pt x="4160293" y="1680949"/>
                  <a:pt x="4271750" y="1596788"/>
                </a:cubicBezTo>
                <a:cubicBezTo>
                  <a:pt x="4383207" y="1512627"/>
                  <a:pt x="4262652" y="1282890"/>
                  <a:pt x="4217159" y="1214651"/>
                </a:cubicBezTo>
                <a:cubicBezTo>
                  <a:pt x="4171666" y="1146412"/>
                  <a:pt x="4060209" y="1153236"/>
                  <a:pt x="3998794" y="1187355"/>
                </a:cubicBezTo>
                <a:cubicBezTo>
                  <a:pt x="3937379" y="1221474"/>
                  <a:pt x="3855493" y="1339755"/>
                  <a:pt x="3848669" y="1419367"/>
                </a:cubicBezTo>
                <a:cubicBezTo>
                  <a:pt x="3841845" y="1498979"/>
                  <a:pt x="3875965" y="1605887"/>
                  <a:pt x="3957851" y="1665027"/>
                </a:cubicBezTo>
                <a:cubicBezTo>
                  <a:pt x="4039738" y="1724167"/>
                  <a:pt x="4110251" y="1796955"/>
                  <a:pt x="4339988" y="1774209"/>
                </a:cubicBezTo>
                <a:cubicBezTo>
                  <a:pt x="4569725" y="1751463"/>
                  <a:pt x="5336275" y="1528549"/>
                  <a:pt x="5336275" y="1528549"/>
                </a:cubicBezTo>
                <a:cubicBezTo>
                  <a:pt x="5677469" y="1442113"/>
                  <a:pt x="6155141" y="1355678"/>
                  <a:pt x="6387153" y="1255594"/>
                </a:cubicBezTo>
                <a:cubicBezTo>
                  <a:pt x="6619165" y="1155510"/>
                  <a:pt x="6678305" y="1021308"/>
                  <a:pt x="6728347" y="928048"/>
                </a:cubicBezTo>
                <a:cubicBezTo>
                  <a:pt x="6778389" y="834788"/>
                  <a:pt x="6719248" y="739254"/>
                  <a:pt x="6687403" y="696036"/>
                </a:cubicBezTo>
                <a:cubicBezTo>
                  <a:pt x="6655558" y="652818"/>
                  <a:pt x="6591869" y="645994"/>
                  <a:pt x="6537278" y="668740"/>
                </a:cubicBezTo>
                <a:cubicBezTo>
                  <a:pt x="6482687" y="691486"/>
                  <a:pt x="6393977" y="761999"/>
                  <a:pt x="6359857" y="832513"/>
                </a:cubicBezTo>
                <a:cubicBezTo>
                  <a:pt x="6325738" y="903026"/>
                  <a:pt x="6316639" y="1037230"/>
                  <a:pt x="6332561" y="1091821"/>
                </a:cubicBezTo>
                <a:cubicBezTo>
                  <a:pt x="6348483" y="1146412"/>
                  <a:pt x="6339385" y="1196453"/>
                  <a:pt x="6455391" y="1160059"/>
                </a:cubicBezTo>
                <a:cubicBezTo>
                  <a:pt x="6571397" y="1123665"/>
                  <a:pt x="6917140" y="984913"/>
                  <a:pt x="7028597" y="873456"/>
                </a:cubicBezTo>
                <a:cubicBezTo>
                  <a:pt x="7140054" y="761999"/>
                  <a:pt x="7074090" y="636895"/>
                  <a:pt x="7124132" y="491319"/>
                </a:cubicBezTo>
                <a:cubicBezTo>
                  <a:pt x="7174174" y="345743"/>
                  <a:pt x="7328848" y="0"/>
                  <a:pt x="7328848" y="0"/>
                </a:cubicBezTo>
                <a:lnTo>
                  <a:pt x="7328848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3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Цртајући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 нацртај исти цртеж.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398293" y="3316406"/>
            <a:ext cx="0" cy="23474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98293" y="5663821"/>
            <a:ext cx="222458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4725" y="3332328"/>
            <a:ext cx="0" cy="23474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98292" y="3332328"/>
            <a:ext cx="222458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98292" y="2473159"/>
            <a:ext cx="518615" cy="84324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5227095" y="2468017"/>
            <a:ext cx="427630" cy="8643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18044" y="2478028"/>
            <a:ext cx="1309050" cy="877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3581400" y="3720967"/>
            <a:ext cx="11941" cy="4568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559791" y="3736891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568892" y="4179744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002210" y="3720968"/>
            <a:ext cx="1" cy="4756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743738" y="3732341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43737" y="3715584"/>
            <a:ext cx="16776" cy="4622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743737" y="4154771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216448" y="4900564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192978" y="3708881"/>
            <a:ext cx="1" cy="4756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189863" y="4871020"/>
            <a:ext cx="5690" cy="7928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4643934" y="4906867"/>
            <a:ext cx="5690" cy="7928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453952" y="5699668"/>
            <a:ext cx="222458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456227" y="3352253"/>
            <a:ext cx="0" cy="23474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644420" y="3352253"/>
            <a:ext cx="0" cy="234741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453952" y="3364172"/>
            <a:ext cx="222458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7479545" y="2489082"/>
            <a:ext cx="518615" cy="84324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9237259" y="2483170"/>
            <a:ext cx="427630" cy="86431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928208" y="2494767"/>
            <a:ext cx="1309050" cy="8779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740560" y="3760825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7738852" y="3746696"/>
            <a:ext cx="11941" cy="45688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190935" y="3737301"/>
            <a:ext cx="1" cy="4756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720082" y="4224799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8750207" y="3715584"/>
            <a:ext cx="16776" cy="4622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9227304" y="3712415"/>
            <a:ext cx="1" cy="4756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785461" y="3734616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758595" y="4172480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8192357" y="4900564"/>
            <a:ext cx="5690" cy="7928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8206000" y="4902839"/>
            <a:ext cx="433318" cy="45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8655521" y="4884395"/>
            <a:ext cx="5690" cy="79280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11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Спој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тачке А и М правим и кривим линијама.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968922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825671" y="3685213"/>
            <a:ext cx="199212" cy="1663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3603645"/>
            <a:ext cx="178558" cy="1631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320119" y="3671248"/>
            <a:ext cx="5624191" cy="1551878"/>
          </a:xfrm>
          <a:custGeom>
            <a:avLst/>
            <a:gdLst>
              <a:gd name="connsiteX0" fmla="*/ 0 w 5624191"/>
              <a:gd name="connsiteY0" fmla="*/ 0 h 1551878"/>
              <a:gd name="connsiteX1" fmla="*/ 245660 w 5624191"/>
              <a:gd name="connsiteY1" fmla="*/ 354842 h 1551878"/>
              <a:gd name="connsiteX2" fmla="*/ 955344 w 5624191"/>
              <a:gd name="connsiteY2" fmla="*/ 532262 h 1551878"/>
              <a:gd name="connsiteX3" fmla="*/ 1201003 w 5624191"/>
              <a:gd name="connsiteY3" fmla="*/ 1105468 h 1551878"/>
              <a:gd name="connsiteX4" fmla="*/ 1924335 w 5624191"/>
              <a:gd name="connsiteY4" fmla="*/ 1119116 h 1551878"/>
              <a:gd name="connsiteX5" fmla="*/ 2415654 w 5624191"/>
              <a:gd name="connsiteY5" fmla="*/ 450376 h 1551878"/>
              <a:gd name="connsiteX6" fmla="*/ 2838735 w 5624191"/>
              <a:gd name="connsiteY6" fmla="*/ 682388 h 1551878"/>
              <a:gd name="connsiteX7" fmla="*/ 3070747 w 5624191"/>
              <a:gd name="connsiteY7" fmla="*/ 1255594 h 1551878"/>
              <a:gd name="connsiteX8" fmla="*/ 3985147 w 5624191"/>
              <a:gd name="connsiteY8" fmla="*/ 1514901 h 1551878"/>
              <a:gd name="connsiteX9" fmla="*/ 4312693 w 5624191"/>
              <a:gd name="connsiteY9" fmla="*/ 1528549 h 1551878"/>
              <a:gd name="connsiteX10" fmla="*/ 4585648 w 5624191"/>
              <a:gd name="connsiteY10" fmla="*/ 1310185 h 1551878"/>
              <a:gd name="connsiteX11" fmla="*/ 4722126 w 5624191"/>
              <a:gd name="connsiteY11" fmla="*/ 887104 h 1551878"/>
              <a:gd name="connsiteX12" fmla="*/ 5022377 w 5624191"/>
              <a:gd name="connsiteY12" fmla="*/ 709683 h 1551878"/>
              <a:gd name="connsiteX13" fmla="*/ 5349923 w 5624191"/>
              <a:gd name="connsiteY13" fmla="*/ 614149 h 1551878"/>
              <a:gd name="connsiteX14" fmla="*/ 5527344 w 5624191"/>
              <a:gd name="connsiteY14" fmla="*/ 464024 h 1551878"/>
              <a:gd name="connsiteX15" fmla="*/ 5609230 w 5624191"/>
              <a:gd name="connsiteY15" fmla="*/ 245659 h 1551878"/>
              <a:gd name="connsiteX16" fmla="*/ 5622878 w 5624191"/>
              <a:gd name="connsiteY16" fmla="*/ 150125 h 1551878"/>
              <a:gd name="connsiteX17" fmla="*/ 5622878 w 5624191"/>
              <a:gd name="connsiteY17" fmla="*/ 109182 h 155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24191" h="1551878">
                <a:moveTo>
                  <a:pt x="0" y="0"/>
                </a:moveTo>
                <a:cubicBezTo>
                  <a:pt x="43218" y="133066"/>
                  <a:pt x="86436" y="266132"/>
                  <a:pt x="245660" y="354842"/>
                </a:cubicBezTo>
                <a:cubicBezTo>
                  <a:pt x="404884" y="443552"/>
                  <a:pt x="796120" y="407158"/>
                  <a:pt x="955344" y="532262"/>
                </a:cubicBezTo>
                <a:cubicBezTo>
                  <a:pt x="1114568" y="657366"/>
                  <a:pt x="1039505" y="1007659"/>
                  <a:pt x="1201003" y="1105468"/>
                </a:cubicBezTo>
                <a:cubicBezTo>
                  <a:pt x="1362501" y="1203277"/>
                  <a:pt x="1721893" y="1228298"/>
                  <a:pt x="1924335" y="1119116"/>
                </a:cubicBezTo>
                <a:cubicBezTo>
                  <a:pt x="2126777" y="1009934"/>
                  <a:pt x="2263254" y="523164"/>
                  <a:pt x="2415654" y="450376"/>
                </a:cubicBezTo>
                <a:cubicBezTo>
                  <a:pt x="2568054" y="377588"/>
                  <a:pt x="2729553" y="548185"/>
                  <a:pt x="2838735" y="682388"/>
                </a:cubicBezTo>
                <a:cubicBezTo>
                  <a:pt x="2947917" y="816591"/>
                  <a:pt x="2879678" y="1116842"/>
                  <a:pt x="3070747" y="1255594"/>
                </a:cubicBezTo>
                <a:cubicBezTo>
                  <a:pt x="3261816" y="1394346"/>
                  <a:pt x="3778156" y="1469409"/>
                  <a:pt x="3985147" y="1514901"/>
                </a:cubicBezTo>
                <a:cubicBezTo>
                  <a:pt x="4192138" y="1560393"/>
                  <a:pt x="4212610" y="1562668"/>
                  <a:pt x="4312693" y="1528549"/>
                </a:cubicBezTo>
                <a:cubicBezTo>
                  <a:pt x="4412776" y="1494430"/>
                  <a:pt x="4517409" y="1417093"/>
                  <a:pt x="4585648" y="1310185"/>
                </a:cubicBezTo>
                <a:cubicBezTo>
                  <a:pt x="4653887" y="1203278"/>
                  <a:pt x="4649338" y="987188"/>
                  <a:pt x="4722126" y="887104"/>
                </a:cubicBezTo>
                <a:cubicBezTo>
                  <a:pt x="4794914" y="787020"/>
                  <a:pt x="4917744" y="755176"/>
                  <a:pt x="5022377" y="709683"/>
                </a:cubicBezTo>
                <a:cubicBezTo>
                  <a:pt x="5127010" y="664190"/>
                  <a:pt x="5265762" y="655092"/>
                  <a:pt x="5349923" y="614149"/>
                </a:cubicBezTo>
                <a:cubicBezTo>
                  <a:pt x="5434084" y="573206"/>
                  <a:pt x="5484126" y="525439"/>
                  <a:pt x="5527344" y="464024"/>
                </a:cubicBezTo>
                <a:cubicBezTo>
                  <a:pt x="5570562" y="402609"/>
                  <a:pt x="5593308" y="297975"/>
                  <a:pt x="5609230" y="245659"/>
                </a:cubicBezTo>
                <a:cubicBezTo>
                  <a:pt x="5625152" y="193343"/>
                  <a:pt x="5622878" y="150125"/>
                  <a:pt x="5622878" y="150125"/>
                </a:cubicBezTo>
                <a:cubicBezTo>
                  <a:pt x="5625153" y="127379"/>
                  <a:pt x="5624015" y="118280"/>
                  <a:pt x="5622878" y="109182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82347" y="3671248"/>
            <a:ext cx="5739366" cy="2021161"/>
          </a:xfrm>
          <a:custGeom>
            <a:avLst/>
            <a:gdLst>
              <a:gd name="connsiteX0" fmla="*/ 14446 w 5739366"/>
              <a:gd name="connsiteY0" fmla="*/ 0 h 2021161"/>
              <a:gd name="connsiteX1" fmla="*/ 14446 w 5739366"/>
              <a:gd name="connsiteY1" fmla="*/ 272955 h 2021161"/>
              <a:gd name="connsiteX2" fmla="*/ 164571 w 5739366"/>
              <a:gd name="connsiteY2" fmla="*/ 532262 h 2021161"/>
              <a:gd name="connsiteX3" fmla="*/ 533061 w 5739366"/>
              <a:gd name="connsiteY3" fmla="*/ 914400 h 2021161"/>
              <a:gd name="connsiteX4" fmla="*/ 614947 w 5739366"/>
              <a:gd name="connsiteY4" fmla="*/ 1392071 h 2021161"/>
              <a:gd name="connsiteX5" fmla="*/ 1229097 w 5739366"/>
              <a:gd name="connsiteY5" fmla="*/ 1514901 h 2021161"/>
              <a:gd name="connsiteX6" fmla="*/ 2457395 w 5739366"/>
              <a:gd name="connsiteY6" fmla="*/ 1842448 h 2021161"/>
              <a:gd name="connsiteX7" fmla="*/ 3767580 w 5739366"/>
              <a:gd name="connsiteY7" fmla="*/ 2019868 h 2021161"/>
              <a:gd name="connsiteX8" fmla="*/ 4832106 w 5739366"/>
              <a:gd name="connsiteY8" fmla="*/ 1897039 h 2021161"/>
              <a:gd name="connsiteX9" fmla="*/ 5009526 w 5739366"/>
              <a:gd name="connsiteY9" fmla="*/ 1460310 h 2021161"/>
              <a:gd name="connsiteX10" fmla="*/ 5610028 w 5739366"/>
              <a:gd name="connsiteY10" fmla="*/ 955343 h 2021161"/>
              <a:gd name="connsiteX11" fmla="*/ 5732858 w 5739366"/>
              <a:gd name="connsiteY11" fmla="*/ 327546 h 2021161"/>
              <a:gd name="connsiteX12" fmla="*/ 5719210 w 5739366"/>
              <a:gd name="connsiteY12" fmla="*/ 177421 h 2021161"/>
              <a:gd name="connsiteX13" fmla="*/ 5691915 w 5739366"/>
              <a:gd name="connsiteY13" fmla="*/ 68239 h 202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39366" h="2021161">
                <a:moveTo>
                  <a:pt x="14446" y="0"/>
                </a:moveTo>
                <a:cubicBezTo>
                  <a:pt x="1935" y="92122"/>
                  <a:pt x="-10575" y="184245"/>
                  <a:pt x="14446" y="272955"/>
                </a:cubicBezTo>
                <a:cubicBezTo>
                  <a:pt x="39467" y="361665"/>
                  <a:pt x="78135" y="425355"/>
                  <a:pt x="164571" y="532262"/>
                </a:cubicBezTo>
                <a:cubicBezTo>
                  <a:pt x="251007" y="639169"/>
                  <a:pt x="457998" y="771099"/>
                  <a:pt x="533061" y="914400"/>
                </a:cubicBezTo>
                <a:cubicBezTo>
                  <a:pt x="608124" y="1057702"/>
                  <a:pt x="498941" y="1291988"/>
                  <a:pt x="614947" y="1392071"/>
                </a:cubicBezTo>
                <a:cubicBezTo>
                  <a:pt x="730953" y="1492154"/>
                  <a:pt x="922022" y="1439838"/>
                  <a:pt x="1229097" y="1514901"/>
                </a:cubicBezTo>
                <a:cubicBezTo>
                  <a:pt x="1536172" y="1589964"/>
                  <a:pt x="2034315" y="1758287"/>
                  <a:pt x="2457395" y="1842448"/>
                </a:cubicBezTo>
                <a:cubicBezTo>
                  <a:pt x="2880475" y="1926609"/>
                  <a:pt x="3371795" y="2010770"/>
                  <a:pt x="3767580" y="2019868"/>
                </a:cubicBezTo>
                <a:cubicBezTo>
                  <a:pt x="4163365" y="2028966"/>
                  <a:pt x="4625115" y="1990299"/>
                  <a:pt x="4832106" y="1897039"/>
                </a:cubicBezTo>
                <a:cubicBezTo>
                  <a:pt x="5039097" y="1803779"/>
                  <a:pt x="4879872" y="1617259"/>
                  <a:pt x="5009526" y="1460310"/>
                </a:cubicBezTo>
                <a:cubicBezTo>
                  <a:pt x="5139180" y="1303361"/>
                  <a:pt x="5489473" y="1144137"/>
                  <a:pt x="5610028" y="955343"/>
                </a:cubicBezTo>
                <a:cubicBezTo>
                  <a:pt x="5730583" y="766549"/>
                  <a:pt x="5714661" y="457200"/>
                  <a:pt x="5732858" y="327546"/>
                </a:cubicBezTo>
                <a:cubicBezTo>
                  <a:pt x="5751055" y="197892"/>
                  <a:pt x="5726034" y="220639"/>
                  <a:pt x="5719210" y="177421"/>
                </a:cubicBezTo>
                <a:cubicBezTo>
                  <a:pt x="5712386" y="134203"/>
                  <a:pt x="5702150" y="101221"/>
                  <a:pt x="5691915" y="68239"/>
                </a:cubicBez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11885" y="2227004"/>
            <a:ext cx="5844760" cy="1526130"/>
          </a:xfrm>
          <a:custGeom>
            <a:avLst/>
            <a:gdLst>
              <a:gd name="connsiteX0" fmla="*/ 167291 w 5844760"/>
              <a:gd name="connsiteY0" fmla="*/ 1430596 h 1526130"/>
              <a:gd name="connsiteX1" fmla="*/ 30814 w 5844760"/>
              <a:gd name="connsiteY1" fmla="*/ 1048459 h 1526130"/>
              <a:gd name="connsiteX2" fmla="*/ 685906 w 5844760"/>
              <a:gd name="connsiteY2" fmla="*/ 175002 h 1526130"/>
              <a:gd name="connsiteX3" fmla="*/ 2910491 w 5844760"/>
              <a:gd name="connsiteY3" fmla="*/ 11229 h 1526130"/>
              <a:gd name="connsiteX4" fmla="*/ 4316211 w 5844760"/>
              <a:gd name="connsiteY4" fmla="*/ 352423 h 1526130"/>
              <a:gd name="connsiteX5" fmla="*/ 5121428 w 5844760"/>
              <a:gd name="connsiteY5" fmla="*/ 720912 h 1526130"/>
              <a:gd name="connsiteX6" fmla="*/ 5476270 w 5844760"/>
              <a:gd name="connsiteY6" fmla="*/ 1007515 h 1526130"/>
              <a:gd name="connsiteX7" fmla="*/ 5844760 w 5844760"/>
              <a:gd name="connsiteY7" fmla="*/ 1526130 h 1526130"/>
              <a:gd name="connsiteX8" fmla="*/ 5844760 w 5844760"/>
              <a:gd name="connsiteY8" fmla="*/ 1526130 h 15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44760" h="1526130">
                <a:moveTo>
                  <a:pt x="167291" y="1430596"/>
                </a:moveTo>
                <a:cubicBezTo>
                  <a:pt x="55834" y="1344160"/>
                  <a:pt x="-55622" y="1257725"/>
                  <a:pt x="30814" y="1048459"/>
                </a:cubicBezTo>
                <a:cubicBezTo>
                  <a:pt x="117250" y="839193"/>
                  <a:pt x="205960" y="347874"/>
                  <a:pt x="685906" y="175002"/>
                </a:cubicBezTo>
                <a:cubicBezTo>
                  <a:pt x="1165852" y="2130"/>
                  <a:pt x="2305440" y="-18341"/>
                  <a:pt x="2910491" y="11229"/>
                </a:cubicBezTo>
                <a:cubicBezTo>
                  <a:pt x="3515542" y="40799"/>
                  <a:pt x="3947722" y="234143"/>
                  <a:pt x="4316211" y="352423"/>
                </a:cubicBezTo>
                <a:cubicBezTo>
                  <a:pt x="4684700" y="470703"/>
                  <a:pt x="4928085" y="611730"/>
                  <a:pt x="5121428" y="720912"/>
                </a:cubicBezTo>
                <a:cubicBezTo>
                  <a:pt x="5314771" y="830094"/>
                  <a:pt x="5355715" y="873312"/>
                  <a:pt x="5476270" y="1007515"/>
                </a:cubicBezTo>
                <a:cubicBezTo>
                  <a:pt x="5596825" y="1141718"/>
                  <a:pt x="5844760" y="1526130"/>
                  <a:pt x="5844760" y="1526130"/>
                </a:cubicBezTo>
                <a:lnTo>
                  <a:pt x="5844760" y="1526130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9" idx="0"/>
            <a:endCxn id="10" idx="13"/>
          </p:cNvCxnSpPr>
          <p:nvPr/>
        </p:nvCxnSpPr>
        <p:spPr>
          <a:xfrm>
            <a:off x="2320119" y="3671248"/>
            <a:ext cx="5654143" cy="6823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333767" y="2735195"/>
            <a:ext cx="5581934" cy="1058883"/>
          </a:xfrm>
          <a:custGeom>
            <a:avLst/>
            <a:gdLst>
              <a:gd name="connsiteX0" fmla="*/ 0 w 5581934"/>
              <a:gd name="connsiteY0" fmla="*/ 936053 h 1058883"/>
              <a:gd name="connsiteX1" fmla="*/ 122830 w 5581934"/>
              <a:gd name="connsiteY1" fmla="*/ 472029 h 1058883"/>
              <a:gd name="connsiteX2" fmla="*/ 464024 w 5581934"/>
              <a:gd name="connsiteY2" fmla="*/ 171778 h 1058883"/>
              <a:gd name="connsiteX3" fmla="*/ 655093 w 5581934"/>
              <a:gd name="connsiteY3" fmla="*/ 240017 h 1058883"/>
              <a:gd name="connsiteX4" fmla="*/ 859809 w 5581934"/>
              <a:gd name="connsiteY4" fmla="*/ 499324 h 1058883"/>
              <a:gd name="connsiteX5" fmla="*/ 1228299 w 5581934"/>
              <a:gd name="connsiteY5" fmla="*/ 526620 h 1058883"/>
              <a:gd name="connsiteX6" fmla="*/ 1746914 w 5581934"/>
              <a:gd name="connsiteY6" fmla="*/ 103539 h 1058883"/>
              <a:gd name="connsiteX7" fmla="*/ 2197290 w 5581934"/>
              <a:gd name="connsiteY7" fmla="*/ 8005 h 1058883"/>
              <a:gd name="connsiteX8" fmla="*/ 2374711 w 5581934"/>
              <a:gd name="connsiteY8" fmla="*/ 253665 h 1058883"/>
              <a:gd name="connsiteX9" fmla="*/ 2688609 w 5581934"/>
              <a:gd name="connsiteY9" fmla="*/ 512972 h 1058883"/>
              <a:gd name="connsiteX10" fmla="*/ 3220872 w 5581934"/>
              <a:gd name="connsiteY10" fmla="*/ 512972 h 1058883"/>
              <a:gd name="connsiteX11" fmla="*/ 3507475 w 5581934"/>
              <a:gd name="connsiteY11" fmla="*/ 212721 h 1058883"/>
              <a:gd name="connsiteX12" fmla="*/ 3903260 w 5581934"/>
              <a:gd name="connsiteY12" fmla="*/ 76244 h 1058883"/>
              <a:gd name="connsiteX13" fmla="*/ 4189863 w 5581934"/>
              <a:gd name="connsiteY13" fmla="*/ 540268 h 1058883"/>
              <a:gd name="connsiteX14" fmla="*/ 4490114 w 5581934"/>
              <a:gd name="connsiteY14" fmla="*/ 663098 h 1058883"/>
              <a:gd name="connsiteX15" fmla="*/ 4940490 w 5581934"/>
              <a:gd name="connsiteY15" fmla="*/ 622154 h 1058883"/>
              <a:gd name="connsiteX16" fmla="*/ 5117911 w 5581934"/>
              <a:gd name="connsiteY16" fmla="*/ 717689 h 1058883"/>
              <a:gd name="connsiteX17" fmla="*/ 5581934 w 5581934"/>
              <a:gd name="connsiteY17" fmla="*/ 1058883 h 1058883"/>
              <a:gd name="connsiteX18" fmla="*/ 5581934 w 5581934"/>
              <a:gd name="connsiteY18" fmla="*/ 1058883 h 105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81934" h="1058883">
                <a:moveTo>
                  <a:pt x="0" y="936053"/>
                </a:moveTo>
                <a:cubicBezTo>
                  <a:pt x="22746" y="767730"/>
                  <a:pt x="45493" y="599408"/>
                  <a:pt x="122830" y="472029"/>
                </a:cubicBezTo>
                <a:cubicBezTo>
                  <a:pt x="200167" y="344650"/>
                  <a:pt x="375314" y="210447"/>
                  <a:pt x="464024" y="171778"/>
                </a:cubicBezTo>
                <a:cubicBezTo>
                  <a:pt x="552734" y="133109"/>
                  <a:pt x="589129" y="185426"/>
                  <a:pt x="655093" y="240017"/>
                </a:cubicBezTo>
                <a:cubicBezTo>
                  <a:pt x="721057" y="294608"/>
                  <a:pt x="764275" y="451557"/>
                  <a:pt x="859809" y="499324"/>
                </a:cubicBezTo>
                <a:cubicBezTo>
                  <a:pt x="955343" y="547091"/>
                  <a:pt x="1080448" y="592584"/>
                  <a:pt x="1228299" y="526620"/>
                </a:cubicBezTo>
                <a:cubicBezTo>
                  <a:pt x="1376150" y="460656"/>
                  <a:pt x="1585416" y="189975"/>
                  <a:pt x="1746914" y="103539"/>
                </a:cubicBezTo>
                <a:cubicBezTo>
                  <a:pt x="1908412" y="17103"/>
                  <a:pt x="2092657" y="-17016"/>
                  <a:pt x="2197290" y="8005"/>
                </a:cubicBezTo>
                <a:cubicBezTo>
                  <a:pt x="2301923" y="33026"/>
                  <a:pt x="2292825" y="169504"/>
                  <a:pt x="2374711" y="253665"/>
                </a:cubicBezTo>
                <a:cubicBezTo>
                  <a:pt x="2456597" y="337826"/>
                  <a:pt x="2547582" y="469754"/>
                  <a:pt x="2688609" y="512972"/>
                </a:cubicBezTo>
                <a:cubicBezTo>
                  <a:pt x="2829636" y="556190"/>
                  <a:pt x="3084394" y="563014"/>
                  <a:pt x="3220872" y="512972"/>
                </a:cubicBezTo>
                <a:cubicBezTo>
                  <a:pt x="3357350" y="462930"/>
                  <a:pt x="3393744" y="285509"/>
                  <a:pt x="3507475" y="212721"/>
                </a:cubicBezTo>
                <a:cubicBezTo>
                  <a:pt x="3621206" y="139933"/>
                  <a:pt x="3789529" y="21653"/>
                  <a:pt x="3903260" y="76244"/>
                </a:cubicBezTo>
                <a:cubicBezTo>
                  <a:pt x="4016991" y="130835"/>
                  <a:pt x="4092054" y="442459"/>
                  <a:pt x="4189863" y="540268"/>
                </a:cubicBezTo>
                <a:cubicBezTo>
                  <a:pt x="4287672" y="638077"/>
                  <a:pt x="4365010" y="649450"/>
                  <a:pt x="4490114" y="663098"/>
                </a:cubicBezTo>
                <a:cubicBezTo>
                  <a:pt x="4615219" y="676746"/>
                  <a:pt x="4835857" y="613056"/>
                  <a:pt x="4940490" y="622154"/>
                </a:cubicBezTo>
                <a:cubicBezTo>
                  <a:pt x="5045123" y="631252"/>
                  <a:pt x="5011004" y="644901"/>
                  <a:pt x="5117911" y="717689"/>
                </a:cubicBezTo>
                <a:cubicBezTo>
                  <a:pt x="5224818" y="790477"/>
                  <a:pt x="5581934" y="1058883"/>
                  <a:pt x="5581934" y="1058883"/>
                </a:cubicBezTo>
                <a:lnTo>
                  <a:pt x="5581934" y="1058883"/>
                </a:lnTo>
              </a:path>
            </a:pathLst>
          </a:cu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97632" y="3649142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054560" y="3512711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9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Нацртај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 помоћу лењира спајајући тачке.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Колико 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 можемо нацртати?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85974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94113" y="3129749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41845" y="2900012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69409" y="4910326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058355" y="3238932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228281" y="2957564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624402" y="5234378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866985" y="2993206"/>
            <a:ext cx="5300177" cy="19113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4873171" y="2187921"/>
            <a:ext cx="1069110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>
            <a:endCxn id="9" idx="1"/>
          </p:cNvCxnSpPr>
          <p:nvPr/>
        </p:nvCxnSpPr>
        <p:spPr>
          <a:xfrm>
            <a:off x="2780549" y="3222943"/>
            <a:ext cx="3014177" cy="170337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ontent Placeholder 2"/>
          <p:cNvSpPr txBox="1">
            <a:spLocks/>
          </p:cNvSpPr>
          <p:nvPr/>
        </p:nvSpPr>
        <p:spPr>
          <a:xfrm>
            <a:off x="3374192" y="4260083"/>
            <a:ext cx="1069110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855845" y="2954604"/>
            <a:ext cx="2458872" cy="200427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985713" y="3994706"/>
            <a:ext cx="1069110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9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build="p"/>
      <p:bldP spid="11" grpId="0"/>
      <p:bldP spid="12" grpId="0"/>
      <p:bldP spid="26" grpId="0"/>
      <p:bldP spid="28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Подебљај најкраћи пут којим аутомобил стиже до циља.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23.09.2017.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091752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198" y="1787215"/>
            <a:ext cx="7713758" cy="42153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3162371" y="3234519"/>
            <a:ext cx="4616853" cy="226552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82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Подебљај линију која је најдужа.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23.09.2017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146343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                           ОШ ,,Здравко Гложански"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19617" y="5431808"/>
            <a:ext cx="3521123" cy="2729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719617" y="2435534"/>
            <a:ext cx="0" cy="299627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719617" y="2435534"/>
            <a:ext cx="5240741" cy="299627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633180" y="2353647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33180" y="5336273"/>
            <a:ext cx="172872" cy="15012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73923" y="2380942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97521" y="5384041"/>
            <a:ext cx="172872" cy="1091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488173" y="1745280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1188" y="5353729"/>
            <a:ext cx="528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600" b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endParaRPr lang="en-US" sz="360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5460242" y="5157265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R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7046795" y="2036574"/>
            <a:ext cx="635758" cy="4535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R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Connector 29"/>
          <p:cNvCxnSpPr>
            <a:endCxn id="18" idx="3"/>
          </p:cNvCxnSpPr>
          <p:nvPr/>
        </p:nvCxnSpPr>
        <p:spPr>
          <a:xfrm flipV="1">
            <a:off x="1758853" y="2474136"/>
            <a:ext cx="5140387" cy="291672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92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4" grpId="0" build="p"/>
      <p:bldP spid="25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315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ДУЖ ЦРТАЊЕ ДУЖИ</vt:lpstr>
      <vt:lpstr>PowerPoint Presentation</vt:lpstr>
      <vt:lpstr>Праву линију увек цртамо помоћу лењира!</vt:lpstr>
      <vt:lpstr>Покажи којим путевима девојчица може стићи до школе.</vt:lpstr>
      <vt:lpstr>1. Цртајући дужи нацртај исти цртеж.</vt:lpstr>
      <vt:lpstr>2. Спој тачке А и М правим и кривим линијама.</vt:lpstr>
      <vt:lpstr>3. Нацртај дужи помоћу лењира спајајући тачке.                 Колико дужи можемо нацртати?</vt:lpstr>
      <vt:lpstr>4. Подебљај најкраћи пут којим аутомобил стиже до циља.</vt:lpstr>
      <vt:lpstr>5. Подебљај линију која је најдужа.</vt:lpstr>
      <vt:lpstr>6. Дужи које су исте дужине подебљај истом бојом.</vt:lpstr>
      <vt:lpstr>7. Уз помоћ лењира нацртај исти цртеж.</vt:lpstr>
      <vt:lpstr>Задаци из  Радне свеске ,,Логос“  25 стр.</vt:lpstr>
      <vt:lpstr>Тачке црвене боје споји правом линијом, а тачке плаве боје кривом линијом.</vt:lpstr>
      <vt:lpstr>Тачке исте боје споји правом линијом.</vt:lpstr>
      <vt:lpstr>Нацртај једну дуж и обележи њене крајње тачке.</vt:lpstr>
      <vt:lpstr>Нацртај дуж АМ која сече затворену криву линију.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ДУЖ ЦРТАЊЕ ДУЖИ</dc:title>
  <dc:creator>X</dc:creator>
  <cp:lastModifiedBy>X</cp:lastModifiedBy>
  <cp:revision>24</cp:revision>
  <dcterms:created xsi:type="dcterms:W3CDTF">2017-09-23T06:03:50Z</dcterms:created>
  <dcterms:modified xsi:type="dcterms:W3CDTF">2017-09-23T18:32:27Z</dcterms:modified>
</cp:coreProperties>
</file>