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5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5304E-DE3C-4C99-9E52-D8DC36805C1A}" type="datetimeFigureOut">
              <a:rPr lang="en-US" smtClean="0"/>
              <a:t>20.09.2017.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2B06-DA61-4E83-8B71-DE43EB06F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7BA0-11F0-4626-85B9-F12C3CF572B0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6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B824-2BAC-4779-95F0-E6D508E9A111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8AE-1A00-497C-9EA1-55AC7398EB36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A2F7-3268-4C85-A752-F753F8B35720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6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E411-8E54-4D0C-88E4-421D7E1C3705}" type="datetime1">
              <a:rPr lang="en-US" smtClean="0"/>
              <a:t>20.09.2017.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1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9943-6692-40B0-AA07-18DD39BFE277}" type="datetime1">
              <a:rPr lang="en-US" smtClean="0"/>
              <a:t>20.09.2017.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80-02F7-4D5C-820B-4DD314AC90FB}" type="datetime1">
              <a:rPr lang="en-US" smtClean="0"/>
              <a:t>20.09.2017.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9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2C58-0875-4715-9BBE-C3457D686D54}" type="datetime1">
              <a:rPr lang="en-US" smtClean="0"/>
              <a:t>20.09.2017.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8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ECA5-B326-47F9-B6E4-9EF582D1F978}" type="datetime1">
              <a:rPr lang="en-US" smtClean="0"/>
              <a:t>20.09.2017.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5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A493-7306-4926-BF4B-B6ACA95A3CC5}" type="datetime1">
              <a:rPr lang="en-US" smtClean="0"/>
              <a:t>20.09.2017.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3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75A2-EF82-43A1-9F41-4183EB288F8B}" type="datetime1">
              <a:rPr lang="en-US" smtClean="0"/>
              <a:t>20.09.2017.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344D-9C43-4B20-8EE7-212B5FE2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ОТВОРЕНЕ И ЗАТВОРЕНЕ ЛИНИЈЕ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Cyrl-RS" smtClean="0"/>
              <a:t>                                                                             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719618" y="4132321"/>
            <a:ext cx="2524836" cy="941856"/>
          </a:xfrm>
          <a:custGeom>
            <a:avLst/>
            <a:gdLst>
              <a:gd name="connsiteX0" fmla="*/ 0 w 2524836"/>
              <a:gd name="connsiteY0" fmla="*/ 794521 h 941856"/>
              <a:gd name="connsiteX1" fmla="*/ 545910 w 2524836"/>
              <a:gd name="connsiteY1" fmla="*/ 16598 h 941856"/>
              <a:gd name="connsiteX2" fmla="*/ 1119116 w 2524836"/>
              <a:gd name="connsiteY2" fmla="*/ 303201 h 941856"/>
              <a:gd name="connsiteX3" fmla="*/ 1446663 w 2524836"/>
              <a:gd name="connsiteY3" fmla="*/ 780873 h 941856"/>
              <a:gd name="connsiteX4" fmla="*/ 2074460 w 2524836"/>
              <a:gd name="connsiteY4" fmla="*/ 903703 h 941856"/>
              <a:gd name="connsiteX5" fmla="*/ 2524836 w 2524836"/>
              <a:gd name="connsiteY5" fmla="*/ 166724 h 941856"/>
              <a:gd name="connsiteX6" fmla="*/ 2524836 w 2524836"/>
              <a:gd name="connsiteY6" fmla="*/ 166724 h 94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4836" h="941856">
                <a:moveTo>
                  <a:pt x="0" y="794521"/>
                </a:moveTo>
                <a:cubicBezTo>
                  <a:pt x="179695" y="446503"/>
                  <a:pt x="359391" y="98485"/>
                  <a:pt x="545910" y="16598"/>
                </a:cubicBezTo>
                <a:cubicBezTo>
                  <a:pt x="732429" y="-65289"/>
                  <a:pt x="968990" y="175822"/>
                  <a:pt x="1119116" y="303201"/>
                </a:cubicBezTo>
                <a:cubicBezTo>
                  <a:pt x="1269242" y="430580"/>
                  <a:pt x="1287439" y="680789"/>
                  <a:pt x="1446663" y="780873"/>
                </a:cubicBezTo>
                <a:cubicBezTo>
                  <a:pt x="1605887" y="880957"/>
                  <a:pt x="1894764" y="1006061"/>
                  <a:pt x="2074460" y="903703"/>
                </a:cubicBezTo>
                <a:cubicBezTo>
                  <a:pt x="2254156" y="801345"/>
                  <a:pt x="2524836" y="166724"/>
                  <a:pt x="2524836" y="166724"/>
                </a:cubicBezTo>
                <a:lnTo>
                  <a:pt x="2524836" y="166724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954068" y="3689710"/>
            <a:ext cx="2995482" cy="1532665"/>
          </a:xfrm>
          <a:custGeom>
            <a:avLst/>
            <a:gdLst>
              <a:gd name="connsiteX0" fmla="*/ 436798 w 2995482"/>
              <a:gd name="connsiteY0" fmla="*/ 554744 h 1532665"/>
              <a:gd name="connsiteX1" fmla="*/ 777992 w 2995482"/>
              <a:gd name="connsiteY1" fmla="*/ 49777 h 1532665"/>
              <a:gd name="connsiteX2" fmla="*/ 1337550 w 2995482"/>
              <a:gd name="connsiteY2" fmla="*/ 63424 h 1532665"/>
              <a:gd name="connsiteX3" fmla="*/ 1514971 w 2995482"/>
              <a:gd name="connsiteY3" fmla="*/ 445562 h 1532665"/>
              <a:gd name="connsiteX4" fmla="*/ 1897108 w 2995482"/>
              <a:gd name="connsiteY4" fmla="*/ 527448 h 1532665"/>
              <a:gd name="connsiteX5" fmla="*/ 2347484 w 2995482"/>
              <a:gd name="connsiteY5" fmla="*/ 268141 h 1532665"/>
              <a:gd name="connsiteX6" fmla="*/ 2756917 w 2995482"/>
              <a:gd name="connsiteY6" fmla="*/ 377323 h 1532665"/>
              <a:gd name="connsiteX7" fmla="*/ 2947986 w 2995482"/>
              <a:gd name="connsiteY7" fmla="*/ 868642 h 1532665"/>
              <a:gd name="connsiteX8" fmla="*/ 2947986 w 2995482"/>
              <a:gd name="connsiteY8" fmla="*/ 1250780 h 1532665"/>
              <a:gd name="connsiteX9" fmla="*/ 2415723 w 2995482"/>
              <a:gd name="connsiteY9" fmla="*/ 1496439 h 1532665"/>
              <a:gd name="connsiteX10" fmla="*/ 1569562 w 2995482"/>
              <a:gd name="connsiteY10" fmla="*/ 1510087 h 1532665"/>
              <a:gd name="connsiteX11" fmla="*/ 1364845 w 2995482"/>
              <a:gd name="connsiteY11" fmla="*/ 1291723 h 1532665"/>
              <a:gd name="connsiteX12" fmla="*/ 1214720 w 2995482"/>
              <a:gd name="connsiteY12" fmla="*/ 1018768 h 1532665"/>
              <a:gd name="connsiteX13" fmla="*/ 777992 w 2995482"/>
              <a:gd name="connsiteY13" fmla="*/ 1127950 h 1532665"/>
              <a:gd name="connsiteX14" fmla="*/ 545980 w 2995482"/>
              <a:gd name="connsiteY14" fmla="*/ 1455496 h 1532665"/>
              <a:gd name="connsiteX15" fmla="*/ 54660 w 2995482"/>
              <a:gd name="connsiteY15" fmla="*/ 1359962 h 1532665"/>
              <a:gd name="connsiteX16" fmla="*/ 27365 w 2995482"/>
              <a:gd name="connsiteY16" fmla="*/ 1032415 h 1532665"/>
              <a:gd name="connsiteX17" fmla="*/ 191138 w 2995482"/>
              <a:gd name="connsiteY17" fmla="*/ 841347 h 1532665"/>
              <a:gd name="connsiteX18" fmla="*/ 341263 w 2995482"/>
              <a:gd name="connsiteY18" fmla="*/ 827699 h 1532665"/>
              <a:gd name="connsiteX19" fmla="*/ 436798 w 2995482"/>
              <a:gd name="connsiteY19" fmla="*/ 554744 h 153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95482" h="1532665">
                <a:moveTo>
                  <a:pt x="436798" y="554744"/>
                </a:moveTo>
                <a:cubicBezTo>
                  <a:pt x="509586" y="425090"/>
                  <a:pt x="627867" y="131664"/>
                  <a:pt x="777992" y="49777"/>
                </a:cubicBezTo>
                <a:cubicBezTo>
                  <a:pt x="928117" y="-32110"/>
                  <a:pt x="1214720" y="-2540"/>
                  <a:pt x="1337550" y="63424"/>
                </a:cubicBezTo>
                <a:cubicBezTo>
                  <a:pt x="1460380" y="129388"/>
                  <a:pt x="1421711" y="368225"/>
                  <a:pt x="1514971" y="445562"/>
                </a:cubicBezTo>
                <a:cubicBezTo>
                  <a:pt x="1608231" y="522899"/>
                  <a:pt x="1758356" y="557018"/>
                  <a:pt x="1897108" y="527448"/>
                </a:cubicBezTo>
                <a:cubicBezTo>
                  <a:pt x="2035860" y="497878"/>
                  <a:pt x="2204183" y="293162"/>
                  <a:pt x="2347484" y="268141"/>
                </a:cubicBezTo>
                <a:cubicBezTo>
                  <a:pt x="2490785" y="243120"/>
                  <a:pt x="2656833" y="277240"/>
                  <a:pt x="2756917" y="377323"/>
                </a:cubicBezTo>
                <a:cubicBezTo>
                  <a:pt x="2857001" y="477406"/>
                  <a:pt x="2916141" y="723066"/>
                  <a:pt x="2947986" y="868642"/>
                </a:cubicBezTo>
                <a:cubicBezTo>
                  <a:pt x="2979831" y="1014218"/>
                  <a:pt x="3036697" y="1146147"/>
                  <a:pt x="2947986" y="1250780"/>
                </a:cubicBezTo>
                <a:cubicBezTo>
                  <a:pt x="2859276" y="1355413"/>
                  <a:pt x="2645460" y="1453221"/>
                  <a:pt x="2415723" y="1496439"/>
                </a:cubicBezTo>
                <a:cubicBezTo>
                  <a:pt x="2185986" y="1539657"/>
                  <a:pt x="1744708" y="1544206"/>
                  <a:pt x="1569562" y="1510087"/>
                </a:cubicBezTo>
                <a:cubicBezTo>
                  <a:pt x="1394416" y="1475968"/>
                  <a:pt x="1423985" y="1373610"/>
                  <a:pt x="1364845" y="1291723"/>
                </a:cubicBezTo>
                <a:cubicBezTo>
                  <a:pt x="1305705" y="1209837"/>
                  <a:pt x="1312529" y="1046063"/>
                  <a:pt x="1214720" y="1018768"/>
                </a:cubicBezTo>
                <a:cubicBezTo>
                  <a:pt x="1116911" y="991473"/>
                  <a:pt x="889449" y="1055162"/>
                  <a:pt x="777992" y="1127950"/>
                </a:cubicBezTo>
                <a:cubicBezTo>
                  <a:pt x="666535" y="1200738"/>
                  <a:pt x="666535" y="1416827"/>
                  <a:pt x="545980" y="1455496"/>
                </a:cubicBezTo>
                <a:cubicBezTo>
                  <a:pt x="425425" y="1494165"/>
                  <a:pt x="141096" y="1430476"/>
                  <a:pt x="54660" y="1359962"/>
                </a:cubicBezTo>
                <a:cubicBezTo>
                  <a:pt x="-31776" y="1289448"/>
                  <a:pt x="4619" y="1118851"/>
                  <a:pt x="27365" y="1032415"/>
                </a:cubicBezTo>
                <a:cubicBezTo>
                  <a:pt x="50111" y="945979"/>
                  <a:pt x="138822" y="875466"/>
                  <a:pt x="191138" y="841347"/>
                </a:cubicBezTo>
                <a:cubicBezTo>
                  <a:pt x="243454" y="807228"/>
                  <a:pt x="295771" y="873192"/>
                  <a:pt x="341263" y="827699"/>
                </a:cubicBezTo>
                <a:cubicBezTo>
                  <a:pt x="386755" y="782206"/>
                  <a:pt x="364010" y="684398"/>
                  <a:pt x="436798" y="554744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CFB8-C27A-40DE-ACA8-703C9E838478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424" y="365125"/>
            <a:ext cx="9975376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три отворене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4272" y="764369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3734" y="788205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18352" y="1944601"/>
            <a:ext cx="3177602" cy="2411506"/>
          </a:xfrm>
          <a:custGeom>
            <a:avLst/>
            <a:gdLst>
              <a:gd name="connsiteX0" fmla="*/ 455355 w 3177602"/>
              <a:gd name="connsiteY0" fmla="*/ 1030611 h 2411506"/>
              <a:gd name="connsiteX1" fmla="*/ 496299 w 3177602"/>
              <a:gd name="connsiteY1" fmla="*/ 662121 h 2411506"/>
              <a:gd name="connsiteX2" fmla="*/ 919379 w 3177602"/>
              <a:gd name="connsiteY2" fmla="*/ 7029 h 2411506"/>
              <a:gd name="connsiteX3" fmla="*/ 1560824 w 3177602"/>
              <a:gd name="connsiteY3" fmla="*/ 361871 h 2411506"/>
              <a:gd name="connsiteX4" fmla="*/ 1861075 w 3177602"/>
              <a:gd name="connsiteY4" fmla="*/ 1071554 h 2411506"/>
              <a:gd name="connsiteX5" fmla="*/ 2966544 w 3177602"/>
              <a:gd name="connsiteY5" fmla="*/ 1344509 h 2411506"/>
              <a:gd name="connsiteX6" fmla="*/ 3103021 w 3177602"/>
              <a:gd name="connsiteY6" fmla="*/ 2054193 h 2411506"/>
              <a:gd name="connsiteX7" fmla="*/ 2106735 w 3177602"/>
              <a:gd name="connsiteY7" fmla="*/ 2136080 h 2411506"/>
              <a:gd name="connsiteX8" fmla="*/ 973970 w 3177602"/>
              <a:gd name="connsiteY8" fmla="*/ 1849477 h 2411506"/>
              <a:gd name="connsiteX9" fmla="*/ 523594 w 3177602"/>
              <a:gd name="connsiteY9" fmla="*/ 2409035 h 2411506"/>
              <a:gd name="connsiteX10" fmla="*/ 18627 w 3177602"/>
              <a:gd name="connsiteY10" fmla="*/ 2040545 h 2411506"/>
              <a:gd name="connsiteX11" fmla="*/ 100514 w 3177602"/>
              <a:gd name="connsiteY11" fmla="*/ 1712999 h 2411506"/>
              <a:gd name="connsiteX12" fmla="*/ 100514 w 3177602"/>
              <a:gd name="connsiteY12" fmla="*/ 1712999 h 241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7602" h="2411506">
                <a:moveTo>
                  <a:pt x="455355" y="1030611"/>
                </a:moveTo>
                <a:cubicBezTo>
                  <a:pt x="437158" y="931664"/>
                  <a:pt x="418962" y="832718"/>
                  <a:pt x="496299" y="662121"/>
                </a:cubicBezTo>
                <a:cubicBezTo>
                  <a:pt x="573636" y="491524"/>
                  <a:pt x="741958" y="57071"/>
                  <a:pt x="919379" y="7029"/>
                </a:cubicBezTo>
                <a:cubicBezTo>
                  <a:pt x="1096800" y="-43013"/>
                  <a:pt x="1403875" y="184450"/>
                  <a:pt x="1560824" y="361871"/>
                </a:cubicBezTo>
                <a:cubicBezTo>
                  <a:pt x="1717773" y="539292"/>
                  <a:pt x="1626788" y="907781"/>
                  <a:pt x="1861075" y="1071554"/>
                </a:cubicBezTo>
                <a:cubicBezTo>
                  <a:pt x="2095362" y="1235327"/>
                  <a:pt x="2759553" y="1180736"/>
                  <a:pt x="2966544" y="1344509"/>
                </a:cubicBezTo>
                <a:cubicBezTo>
                  <a:pt x="3173535" y="1508282"/>
                  <a:pt x="3246322" y="1922265"/>
                  <a:pt x="3103021" y="2054193"/>
                </a:cubicBezTo>
                <a:cubicBezTo>
                  <a:pt x="2959720" y="2186121"/>
                  <a:pt x="2461577" y="2170199"/>
                  <a:pt x="2106735" y="2136080"/>
                </a:cubicBezTo>
                <a:cubicBezTo>
                  <a:pt x="1751893" y="2101961"/>
                  <a:pt x="1237827" y="1803985"/>
                  <a:pt x="973970" y="1849477"/>
                </a:cubicBezTo>
                <a:cubicBezTo>
                  <a:pt x="710113" y="1894970"/>
                  <a:pt x="682818" y="2377190"/>
                  <a:pt x="523594" y="2409035"/>
                </a:cubicBezTo>
                <a:cubicBezTo>
                  <a:pt x="364370" y="2440880"/>
                  <a:pt x="89140" y="2156551"/>
                  <a:pt x="18627" y="2040545"/>
                </a:cubicBezTo>
                <a:cubicBezTo>
                  <a:pt x="-51886" y="1924539"/>
                  <a:pt x="100514" y="1712999"/>
                  <a:pt x="100514" y="1712999"/>
                </a:cubicBezTo>
                <a:lnTo>
                  <a:pt x="100514" y="1712999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90364" y="2114969"/>
            <a:ext cx="2794855" cy="3106476"/>
          </a:xfrm>
          <a:custGeom>
            <a:avLst/>
            <a:gdLst>
              <a:gd name="connsiteX0" fmla="*/ 0 w 2794855"/>
              <a:gd name="connsiteY0" fmla="*/ 95968 h 3106476"/>
              <a:gd name="connsiteX1" fmla="*/ 2019869 w 2794855"/>
              <a:gd name="connsiteY1" fmla="*/ 109616 h 3106476"/>
              <a:gd name="connsiteX2" fmla="*/ 1910687 w 2794855"/>
              <a:gd name="connsiteY2" fmla="*/ 1201437 h 3106476"/>
              <a:gd name="connsiteX3" fmla="*/ 2729552 w 2794855"/>
              <a:gd name="connsiteY3" fmla="*/ 1406153 h 3106476"/>
              <a:gd name="connsiteX4" fmla="*/ 2538484 w 2794855"/>
              <a:gd name="connsiteY4" fmla="*/ 2320553 h 3106476"/>
              <a:gd name="connsiteX5" fmla="*/ 914400 w 2794855"/>
              <a:gd name="connsiteY5" fmla="*/ 2620804 h 3106476"/>
              <a:gd name="connsiteX6" fmla="*/ 2169994 w 2794855"/>
              <a:gd name="connsiteY6" fmla="*/ 3071180 h 3106476"/>
              <a:gd name="connsiteX7" fmla="*/ 2169994 w 2794855"/>
              <a:gd name="connsiteY7" fmla="*/ 3043885 h 310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4855" h="3106476">
                <a:moveTo>
                  <a:pt x="0" y="95968"/>
                </a:moveTo>
                <a:cubicBezTo>
                  <a:pt x="850710" y="10669"/>
                  <a:pt x="1701421" y="-74629"/>
                  <a:pt x="2019869" y="109616"/>
                </a:cubicBezTo>
                <a:cubicBezTo>
                  <a:pt x="2338317" y="293861"/>
                  <a:pt x="1792407" y="985348"/>
                  <a:pt x="1910687" y="1201437"/>
                </a:cubicBezTo>
                <a:cubicBezTo>
                  <a:pt x="2028967" y="1417526"/>
                  <a:pt x="2624919" y="1219634"/>
                  <a:pt x="2729552" y="1406153"/>
                </a:cubicBezTo>
                <a:cubicBezTo>
                  <a:pt x="2834185" y="1592672"/>
                  <a:pt x="2841009" y="2118111"/>
                  <a:pt x="2538484" y="2320553"/>
                </a:cubicBezTo>
                <a:cubicBezTo>
                  <a:pt x="2235959" y="2522995"/>
                  <a:pt x="975815" y="2495700"/>
                  <a:pt x="914400" y="2620804"/>
                </a:cubicBezTo>
                <a:cubicBezTo>
                  <a:pt x="852985" y="2745908"/>
                  <a:pt x="1960728" y="3000667"/>
                  <a:pt x="2169994" y="3071180"/>
                </a:cubicBezTo>
                <a:cubicBezTo>
                  <a:pt x="2379260" y="3141694"/>
                  <a:pt x="2274627" y="3092789"/>
                  <a:pt x="2169994" y="3043885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475260" y="2442949"/>
            <a:ext cx="2171877" cy="3452884"/>
          </a:xfrm>
          <a:custGeom>
            <a:avLst/>
            <a:gdLst>
              <a:gd name="connsiteX0" fmla="*/ 0 w 2171877"/>
              <a:gd name="connsiteY0" fmla="*/ 13648 h 3452884"/>
              <a:gd name="connsiteX1" fmla="*/ 0 w 2171877"/>
              <a:gd name="connsiteY1" fmla="*/ 13648 h 3452884"/>
              <a:gd name="connsiteX2" fmla="*/ 2006221 w 2171877"/>
              <a:gd name="connsiteY2" fmla="*/ 0 h 3452884"/>
              <a:gd name="connsiteX3" fmla="*/ 2006221 w 2171877"/>
              <a:gd name="connsiteY3" fmla="*/ 0 h 3452884"/>
              <a:gd name="connsiteX4" fmla="*/ 2047164 w 2171877"/>
              <a:gd name="connsiteY4" fmla="*/ 109182 h 3452884"/>
              <a:gd name="connsiteX5" fmla="*/ 2074459 w 2171877"/>
              <a:gd name="connsiteY5" fmla="*/ 191069 h 3452884"/>
              <a:gd name="connsiteX6" fmla="*/ 2115403 w 2171877"/>
              <a:gd name="connsiteY6" fmla="*/ 300251 h 3452884"/>
              <a:gd name="connsiteX7" fmla="*/ 2156346 w 2171877"/>
              <a:gd name="connsiteY7" fmla="*/ 464024 h 3452884"/>
              <a:gd name="connsiteX8" fmla="*/ 2169994 w 2171877"/>
              <a:gd name="connsiteY8" fmla="*/ 504967 h 3452884"/>
              <a:gd name="connsiteX9" fmla="*/ 2169994 w 2171877"/>
              <a:gd name="connsiteY9" fmla="*/ 1064526 h 3452884"/>
              <a:gd name="connsiteX10" fmla="*/ 2169994 w 2171877"/>
              <a:gd name="connsiteY10" fmla="*/ 1064526 h 3452884"/>
              <a:gd name="connsiteX11" fmla="*/ 2019868 w 2171877"/>
              <a:gd name="connsiteY11" fmla="*/ 1078173 h 3452884"/>
              <a:gd name="connsiteX12" fmla="*/ 1965277 w 2171877"/>
              <a:gd name="connsiteY12" fmla="*/ 1091821 h 3452884"/>
              <a:gd name="connsiteX13" fmla="*/ 1883391 w 2171877"/>
              <a:gd name="connsiteY13" fmla="*/ 1119117 h 3452884"/>
              <a:gd name="connsiteX14" fmla="*/ 1801504 w 2171877"/>
              <a:gd name="connsiteY14" fmla="*/ 1146412 h 3452884"/>
              <a:gd name="connsiteX15" fmla="*/ 1760561 w 2171877"/>
              <a:gd name="connsiteY15" fmla="*/ 1160060 h 3452884"/>
              <a:gd name="connsiteX16" fmla="*/ 1719618 w 2171877"/>
              <a:gd name="connsiteY16" fmla="*/ 1173708 h 3452884"/>
              <a:gd name="connsiteX17" fmla="*/ 1610436 w 2171877"/>
              <a:gd name="connsiteY17" fmla="*/ 1187355 h 3452884"/>
              <a:gd name="connsiteX18" fmla="*/ 1555844 w 2171877"/>
              <a:gd name="connsiteY18" fmla="*/ 1214651 h 3452884"/>
              <a:gd name="connsiteX19" fmla="*/ 1364776 w 2171877"/>
              <a:gd name="connsiteY19" fmla="*/ 1241947 h 3452884"/>
              <a:gd name="connsiteX20" fmla="*/ 1296537 w 2171877"/>
              <a:gd name="connsiteY20" fmla="*/ 1269242 h 3452884"/>
              <a:gd name="connsiteX21" fmla="*/ 1228298 w 2171877"/>
              <a:gd name="connsiteY21" fmla="*/ 1282890 h 3452884"/>
              <a:gd name="connsiteX22" fmla="*/ 1132764 w 2171877"/>
              <a:gd name="connsiteY22" fmla="*/ 1310185 h 3452884"/>
              <a:gd name="connsiteX23" fmla="*/ 1078173 w 2171877"/>
              <a:gd name="connsiteY23" fmla="*/ 1323833 h 3452884"/>
              <a:gd name="connsiteX24" fmla="*/ 996286 w 2171877"/>
              <a:gd name="connsiteY24" fmla="*/ 1351129 h 3452884"/>
              <a:gd name="connsiteX25" fmla="*/ 941695 w 2171877"/>
              <a:gd name="connsiteY25" fmla="*/ 1364776 h 3452884"/>
              <a:gd name="connsiteX26" fmla="*/ 941695 w 2171877"/>
              <a:gd name="connsiteY26" fmla="*/ 1378424 h 3452884"/>
              <a:gd name="connsiteX27" fmla="*/ 1037230 w 2171877"/>
              <a:gd name="connsiteY27" fmla="*/ 1446663 h 3452884"/>
              <a:gd name="connsiteX28" fmla="*/ 1132764 w 2171877"/>
              <a:gd name="connsiteY28" fmla="*/ 1487606 h 3452884"/>
              <a:gd name="connsiteX29" fmla="*/ 1173707 w 2171877"/>
              <a:gd name="connsiteY29" fmla="*/ 1528550 h 3452884"/>
              <a:gd name="connsiteX30" fmla="*/ 1241946 w 2171877"/>
              <a:gd name="connsiteY30" fmla="*/ 1569493 h 3452884"/>
              <a:gd name="connsiteX31" fmla="*/ 1282889 w 2171877"/>
              <a:gd name="connsiteY31" fmla="*/ 1596788 h 3452884"/>
              <a:gd name="connsiteX32" fmla="*/ 1378424 w 2171877"/>
              <a:gd name="connsiteY32" fmla="*/ 1651379 h 3452884"/>
              <a:gd name="connsiteX33" fmla="*/ 1446662 w 2171877"/>
              <a:gd name="connsiteY33" fmla="*/ 1733266 h 3452884"/>
              <a:gd name="connsiteX34" fmla="*/ 1569492 w 2171877"/>
              <a:gd name="connsiteY34" fmla="*/ 1828800 h 3452884"/>
              <a:gd name="connsiteX35" fmla="*/ 1665027 w 2171877"/>
              <a:gd name="connsiteY35" fmla="*/ 1910687 h 3452884"/>
              <a:gd name="connsiteX36" fmla="*/ 1705970 w 2171877"/>
              <a:gd name="connsiteY36" fmla="*/ 1924335 h 3452884"/>
              <a:gd name="connsiteX37" fmla="*/ 1801504 w 2171877"/>
              <a:gd name="connsiteY37" fmla="*/ 1992573 h 3452884"/>
              <a:gd name="connsiteX38" fmla="*/ 1842447 w 2171877"/>
              <a:gd name="connsiteY38" fmla="*/ 2006221 h 3452884"/>
              <a:gd name="connsiteX39" fmla="*/ 1924334 w 2171877"/>
              <a:gd name="connsiteY39" fmla="*/ 2060812 h 3452884"/>
              <a:gd name="connsiteX40" fmla="*/ 1965277 w 2171877"/>
              <a:gd name="connsiteY40" fmla="*/ 2074460 h 3452884"/>
              <a:gd name="connsiteX41" fmla="*/ 2033516 w 2171877"/>
              <a:gd name="connsiteY41" fmla="*/ 2101755 h 3452884"/>
              <a:gd name="connsiteX42" fmla="*/ 2019868 w 2171877"/>
              <a:gd name="connsiteY42" fmla="*/ 2115403 h 3452884"/>
              <a:gd name="connsiteX43" fmla="*/ 1856095 w 2171877"/>
              <a:gd name="connsiteY43" fmla="*/ 2251881 h 3452884"/>
              <a:gd name="connsiteX44" fmla="*/ 1801504 w 2171877"/>
              <a:gd name="connsiteY44" fmla="*/ 2279176 h 3452884"/>
              <a:gd name="connsiteX45" fmla="*/ 1760561 w 2171877"/>
              <a:gd name="connsiteY45" fmla="*/ 2306472 h 3452884"/>
              <a:gd name="connsiteX46" fmla="*/ 1719618 w 2171877"/>
              <a:gd name="connsiteY46" fmla="*/ 2320120 h 3452884"/>
              <a:gd name="connsiteX47" fmla="*/ 1610436 w 2171877"/>
              <a:gd name="connsiteY47" fmla="*/ 2388358 h 3452884"/>
              <a:gd name="connsiteX48" fmla="*/ 1583140 w 2171877"/>
              <a:gd name="connsiteY48" fmla="*/ 2429302 h 3452884"/>
              <a:gd name="connsiteX49" fmla="*/ 1514901 w 2171877"/>
              <a:gd name="connsiteY49" fmla="*/ 2470245 h 3452884"/>
              <a:gd name="connsiteX50" fmla="*/ 1364776 w 2171877"/>
              <a:gd name="connsiteY50" fmla="*/ 2538484 h 3452884"/>
              <a:gd name="connsiteX51" fmla="*/ 1310185 w 2171877"/>
              <a:gd name="connsiteY51" fmla="*/ 2552132 h 3452884"/>
              <a:gd name="connsiteX52" fmla="*/ 1187355 w 2171877"/>
              <a:gd name="connsiteY52" fmla="*/ 2606723 h 3452884"/>
              <a:gd name="connsiteX53" fmla="*/ 1146412 w 2171877"/>
              <a:gd name="connsiteY53" fmla="*/ 2620370 h 3452884"/>
              <a:gd name="connsiteX54" fmla="*/ 1078173 w 2171877"/>
              <a:gd name="connsiteY54" fmla="*/ 2634018 h 3452884"/>
              <a:gd name="connsiteX55" fmla="*/ 1009934 w 2171877"/>
              <a:gd name="connsiteY55" fmla="*/ 2661314 h 3452884"/>
              <a:gd name="connsiteX56" fmla="*/ 968991 w 2171877"/>
              <a:gd name="connsiteY56" fmla="*/ 2674961 h 3452884"/>
              <a:gd name="connsiteX57" fmla="*/ 914400 w 2171877"/>
              <a:gd name="connsiteY57" fmla="*/ 2702257 h 3452884"/>
              <a:gd name="connsiteX58" fmla="*/ 859809 w 2171877"/>
              <a:gd name="connsiteY58" fmla="*/ 2715905 h 3452884"/>
              <a:gd name="connsiteX59" fmla="*/ 777922 w 2171877"/>
              <a:gd name="connsiteY59" fmla="*/ 2743200 h 3452884"/>
              <a:gd name="connsiteX60" fmla="*/ 736979 w 2171877"/>
              <a:gd name="connsiteY60" fmla="*/ 2756848 h 3452884"/>
              <a:gd name="connsiteX61" fmla="*/ 696036 w 2171877"/>
              <a:gd name="connsiteY61" fmla="*/ 2770496 h 3452884"/>
              <a:gd name="connsiteX62" fmla="*/ 627797 w 2171877"/>
              <a:gd name="connsiteY62" fmla="*/ 2811439 h 3452884"/>
              <a:gd name="connsiteX63" fmla="*/ 777922 w 2171877"/>
              <a:gd name="connsiteY63" fmla="*/ 2906973 h 3452884"/>
              <a:gd name="connsiteX64" fmla="*/ 832513 w 2171877"/>
              <a:gd name="connsiteY64" fmla="*/ 2947917 h 3452884"/>
              <a:gd name="connsiteX65" fmla="*/ 873456 w 2171877"/>
              <a:gd name="connsiteY65" fmla="*/ 2961564 h 3452884"/>
              <a:gd name="connsiteX66" fmla="*/ 941695 w 2171877"/>
              <a:gd name="connsiteY66" fmla="*/ 3002508 h 3452884"/>
              <a:gd name="connsiteX67" fmla="*/ 982639 w 2171877"/>
              <a:gd name="connsiteY67" fmla="*/ 3029803 h 3452884"/>
              <a:gd name="connsiteX68" fmla="*/ 1023582 w 2171877"/>
              <a:gd name="connsiteY68" fmla="*/ 3043451 h 3452884"/>
              <a:gd name="connsiteX69" fmla="*/ 1091821 w 2171877"/>
              <a:gd name="connsiteY69" fmla="*/ 3084394 h 3452884"/>
              <a:gd name="connsiteX70" fmla="*/ 1132764 w 2171877"/>
              <a:gd name="connsiteY70" fmla="*/ 3125338 h 3452884"/>
              <a:gd name="connsiteX71" fmla="*/ 1187355 w 2171877"/>
              <a:gd name="connsiteY71" fmla="*/ 3138985 h 3452884"/>
              <a:gd name="connsiteX72" fmla="*/ 1228298 w 2171877"/>
              <a:gd name="connsiteY72" fmla="*/ 3179929 h 3452884"/>
              <a:gd name="connsiteX73" fmla="*/ 1269241 w 2171877"/>
              <a:gd name="connsiteY73" fmla="*/ 3193576 h 3452884"/>
              <a:gd name="connsiteX74" fmla="*/ 1323833 w 2171877"/>
              <a:gd name="connsiteY74" fmla="*/ 3220872 h 3452884"/>
              <a:gd name="connsiteX75" fmla="*/ 1405719 w 2171877"/>
              <a:gd name="connsiteY75" fmla="*/ 3275463 h 3452884"/>
              <a:gd name="connsiteX76" fmla="*/ 1446662 w 2171877"/>
              <a:gd name="connsiteY76" fmla="*/ 3289111 h 3452884"/>
              <a:gd name="connsiteX77" fmla="*/ 1528549 w 2171877"/>
              <a:gd name="connsiteY77" fmla="*/ 3357350 h 3452884"/>
              <a:gd name="connsiteX78" fmla="*/ 1569492 w 2171877"/>
              <a:gd name="connsiteY78" fmla="*/ 3370997 h 3452884"/>
              <a:gd name="connsiteX79" fmla="*/ 1651379 w 2171877"/>
              <a:gd name="connsiteY79" fmla="*/ 3425588 h 3452884"/>
              <a:gd name="connsiteX80" fmla="*/ 1692322 w 2171877"/>
              <a:gd name="connsiteY80" fmla="*/ 3452884 h 3452884"/>
              <a:gd name="connsiteX81" fmla="*/ 1692322 w 2171877"/>
              <a:gd name="connsiteY81" fmla="*/ 3452884 h 345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171877" h="3452884">
                <a:moveTo>
                  <a:pt x="0" y="13648"/>
                </a:moveTo>
                <a:lnTo>
                  <a:pt x="0" y="13648"/>
                </a:lnTo>
                <a:lnTo>
                  <a:pt x="2006221" y="0"/>
                </a:lnTo>
                <a:lnTo>
                  <a:pt x="2006221" y="0"/>
                </a:lnTo>
                <a:cubicBezTo>
                  <a:pt x="2019869" y="36394"/>
                  <a:pt x="2034091" y="72578"/>
                  <a:pt x="2047164" y="109182"/>
                </a:cubicBezTo>
                <a:cubicBezTo>
                  <a:pt x="2056841" y="136278"/>
                  <a:pt x="2061592" y="165335"/>
                  <a:pt x="2074459" y="191069"/>
                </a:cubicBezTo>
                <a:cubicBezTo>
                  <a:pt x="2120219" y="282588"/>
                  <a:pt x="2087531" y="207344"/>
                  <a:pt x="2115403" y="300251"/>
                </a:cubicBezTo>
                <a:cubicBezTo>
                  <a:pt x="2186318" y="536637"/>
                  <a:pt x="2104431" y="230414"/>
                  <a:pt x="2156346" y="464024"/>
                </a:cubicBezTo>
                <a:cubicBezTo>
                  <a:pt x="2159467" y="478067"/>
                  <a:pt x="2169667" y="490585"/>
                  <a:pt x="2169994" y="504967"/>
                </a:cubicBezTo>
                <a:cubicBezTo>
                  <a:pt x="2174232" y="691439"/>
                  <a:pt x="2169994" y="878006"/>
                  <a:pt x="2169994" y="1064526"/>
                </a:cubicBezTo>
                <a:lnTo>
                  <a:pt x="2169994" y="1064526"/>
                </a:lnTo>
                <a:cubicBezTo>
                  <a:pt x="2119952" y="1069075"/>
                  <a:pt x="2069676" y="1071532"/>
                  <a:pt x="2019868" y="1078173"/>
                </a:cubicBezTo>
                <a:cubicBezTo>
                  <a:pt x="2001275" y="1080652"/>
                  <a:pt x="1983243" y="1086431"/>
                  <a:pt x="1965277" y="1091821"/>
                </a:cubicBezTo>
                <a:cubicBezTo>
                  <a:pt x="1937719" y="1100089"/>
                  <a:pt x="1910686" y="1110019"/>
                  <a:pt x="1883391" y="1119117"/>
                </a:cubicBezTo>
                <a:lnTo>
                  <a:pt x="1801504" y="1146412"/>
                </a:lnTo>
                <a:lnTo>
                  <a:pt x="1760561" y="1160060"/>
                </a:lnTo>
                <a:cubicBezTo>
                  <a:pt x="1746913" y="1164609"/>
                  <a:pt x="1733893" y="1171924"/>
                  <a:pt x="1719618" y="1173708"/>
                </a:cubicBezTo>
                <a:lnTo>
                  <a:pt x="1610436" y="1187355"/>
                </a:lnTo>
                <a:cubicBezTo>
                  <a:pt x="1592239" y="1196454"/>
                  <a:pt x="1575668" y="1210076"/>
                  <a:pt x="1555844" y="1214651"/>
                </a:cubicBezTo>
                <a:cubicBezTo>
                  <a:pt x="1436464" y="1242201"/>
                  <a:pt x="1458486" y="1213834"/>
                  <a:pt x="1364776" y="1241947"/>
                </a:cubicBezTo>
                <a:cubicBezTo>
                  <a:pt x="1341311" y="1248987"/>
                  <a:pt x="1320002" y="1262202"/>
                  <a:pt x="1296537" y="1269242"/>
                </a:cubicBezTo>
                <a:cubicBezTo>
                  <a:pt x="1274318" y="1275907"/>
                  <a:pt x="1250942" y="1277858"/>
                  <a:pt x="1228298" y="1282890"/>
                </a:cubicBezTo>
                <a:cubicBezTo>
                  <a:pt x="1132313" y="1304220"/>
                  <a:pt x="1212545" y="1287391"/>
                  <a:pt x="1132764" y="1310185"/>
                </a:cubicBezTo>
                <a:cubicBezTo>
                  <a:pt x="1114729" y="1315338"/>
                  <a:pt x="1096139" y="1318443"/>
                  <a:pt x="1078173" y="1323833"/>
                </a:cubicBezTo>
                <a:cubicBezTo>
                  <a:pt x="1050614" y="1332101"/>
                  <a:pt x="1023582" y="1342031"/>
                  <a:pt x="996286" y="1351129"/>
                </a:cubicBezTo>
                <a:cubicBezTo>
                  <a:pt x="951029" y="1366215"/>
                  <a:pt x="969728" y="1364776"/>
                  <a:pt x="941695" y="1364776"/>
                </a:cubicBezTo>
                <a:lnTo>
                  <a:pt x="941695" y="1378424"/>
                </a:lnTo>
                <a:cubicBezTo>
                  <a:pt x="973540" y="1401170"/>
                  <a:pt x="1004214" y="1425653"/>
                  <a:pt x="1037230" y="1446663"/>
                </a:cubicBezTo>
                <a:cubicBezTo>
                  <a:pt x="1074330" y="1470272"/>
                  <a:pt x="1093987" y="1474680"/>
                  <a:pt x="1132764" y="1487606"/>
                </a:cubicBezTo>
                <a:cubicBezTo>
                  <a:pt x="1146412" y="1501254"/>
                  <a:pt x="1158266" y="1516969"/>
                  <a:pt x="1173707" y="1528550"/>
                </a:cubicBezTo>
                <a:cubicBezTo>
                  <a:pt x="1194928" y="1544466"/>
                  <a:pt x="1219452" y="1555434"/>
                  <a:pt x="1241946" y="1569493"/>
                </a:cubicBezTo>
                <a:cubicBezTo>
                  <a:pt x="1255855" y="1578186"/>
                  <a:pt x="1268648" y="1588650"/>
                  <a:pt x="1282889" y="1596788"/>
                </a:cubicBezTo>
                <a:cubicBezTo>
                  <a:pt x="1325353" y="1621053"/>
                  <a:pt x="1342157" y="1621157"/>
                  <a:pt x="1378424" y="1651379"/>
                </a:cubicBezTo>
                <a:cubicBezTo>
                  <a:pt x="1443669" y="1705750"/>
                  <a:pt x="1397865" y="1674710"/>
                  <a:pt x="1446662" y="1733266"/>
                </a:cubicBezTo>
                <a:cubicBezTo>
                  <a:pt x="1542703" y="1848514"/>
                  <a:pt x="1417328" y="1676636"/>
                  <a:pt x="1569492" y="1828800"/>
                </a:cubicBezTo>
                <a:cubicBezTo>
                  <a:pt x="1601760" y="1861068"/>
                  <a:pt x="1624174" y="1887342"/>
                  <a:pt x="1665027" y="1910687"/>
                </a:cubicBezTo>
                <a:cubicBezTo>
                  <a:pt x="1677517" y="1917824"/>
                  <a:pt x="1692322" y="1919786"/>
                  <a:pt x="1705970" y="1924335"/>
                </a:cubicBezTo>
                <a:cubicBezTo>
                  <a:pt x="1718335" y="1933609"/>
                  <a:pt x="1781546" y="1982594"/>
                  <a:pt x="1801504" y="1992573"/>
                </a:cubicBezTo>
                <a:cubicBezTo>
                  <a:pt x="1814371" y="1999007"/>
                  <a:pt x="1829871" y="1999235"/>
                  <a:pt x="1842447" y="2006221"/>
                </a:cubicBezTo>
                <a:cubicBezTo>
                  <a:pt x="1871124" y="2022153"/>
                  <a:pt x="1893212" y="2050438"/>
                  <a:pt x="1924334" y="2060812"/>
                </a:cubicBezTo>
                <a:cubicBezTo>
                  <a:pt x="1937982" y="2065361"/>
                  <a:pt x="1952410" y="2068026"/>
                  <a:pt x="1965277" y="2074460"/>
                </a:cubicBezTo>
                <a:cubicBezTo>
                  <a:pt x="2029961" y="2106802"/>
                  <a:pt x="1980849" y="2101755"/>
                  <a:pt x="2033516" y="2101755"/>
                </a:cubicBezTo>
                <a:lnTo>
                  <a:pt x="2019868" y="2115403"/>
                </a:lnTo>
                <a:cubicBezTo>
                  <a:pt x="1992721" y="2139157"/>
                  <a:pt x="1902736" y="2222731"/>
                  <a:pt x="1856095" y="2251881"/>
                </a:cubicBezTo>
                <a:cubicBezTo>
                  <a:pt x="1838843" y="2262664"/>
                  <a:pt x="1819168" y="2269082"/>
                  <a:pt x="1801504" y="2279176"/>
                </a:cubicBezTo>
                <a:cubicBezTo>
                  <a:pt x="1787263" y="2287314"/>
                  <a:pt x="1775232" y="2299136"/>
                  <a:pt x="1760561" y="2306472"/>
                </a:cubicBezTo>
                <a:cubicBezTo>
                  <a:pt x="1747694" y="2312906"/>
                  <a:pt x="1732247" y="2313231"/>
                  <a:pt x="1719618" y="2320120"/>
                </a:cubicBezTo>
                <a:cubicBezTo>
                  <a:pt x="1681941" y="2340671"/>
                  <a:pt x="1610436" y="2388358"/>
                  <a:pt x="1610436" y="2388358"/>
                </a:cubicBezTo>
                <a:cubicBezTo>
                  <a:pt x="1601337" y="2402006"/>
                  <a:pt x="1595594" y="2418627"/>
                  <a:pt x="1583140" y="2429302"/>
                </a:cubicBezTo>
                <a:cubicBezTo>
                  <a:pt x="1563000" y="2446565"/>
                  <a:pt x="1538257" y="2457669"/>
                  <a:pt x="1514901" y="2470245"/>
                </a:cubicBezTo>
                <a:cubicBezTo>
                  <a:pt x="1453816" y="2503137"/>
                  <a:pt x="1422766" y="2521915"/>
                  <a:pt x="1364776" y="2538484"/>
                </a:cubicBezTo>
                <a:cubicBezTo>
                  <a:pt x="1346741" y="2543637"/>
                  <a:pt x="1328382" y="2547583"/>
                  <a:pt x="1310185" y="2552132"/>
                </a:cubicBezTo>
                <a:cubicBezTo>
                  <a:pt x="1245302" y="2595385"/>
                  <a:pt x="1284800" y="2574241"/>
                  <a:pt x="1187355" y="2606723"/>
                </a:cubicBezTo>
                <a:cubicBezTo>
                  <a:pt x="1173707" y="2611272"/>
                  <a:pt x="1160518" y="2617549"/>
                  <a:pt x="1146412" y="2620370"/>
                </a:cubicBezTo>
                <a:cubicBezTo>
                  <a:pt x="1123666" y="2624919"/>
                  <a:pt x="1100391" y="2627352"/>
                  <a:pt x="1078173" y="2634018"/>
                </a:cubicBezTo>
                <a:cubicBezTo>
                  <a:pt x="1054708" y="2641058"/>
                  <a:pt x="1032873" y="2652712"/>
                  <a:pt x="1009934" y="2661314"/>
                </a:cubicBezTo>
                <a:cubicBezTo>
                  <a:pt x="996464" y="2666365"/>
                  <a:pt x="982214" y="2669294"/>
                  <a:pt x="968991" y="2674961"/>
                </a:cubicBezTo>
                <a:cubicBezTo>
                  <a:pt x="950291" y="2682975"/>
                  <a:pt x="933450" y="2695113"/>
                  <a:pt x="914400" y="2702257"/>
                </a:cubicBezTo>
                <a:cubicBezTo>
                  <a:pt x="896837" y="2708843"/>
                  <a:pt x="877775" y="2710515"/>
                  <a:pt x="859809" y="2715905"/>
                </a:cubicBezTo>
                <a:cubicBezTo>
                  <a:pt x="832250" y="2724173"/>
                  <a:pt x="805218" y="2734102"/>
                  <a:pt x="777922" y="2743200"/>
                </a:cubicBezTo>
                <a:lnTo>
                  <a:pt x="736979" y="2756848"/>
                </a:lnTo>
                <a:lnTo>
                  <a:pt x="696036" y="2770496"/>
                </a:lnTo>
                <a:lnTo>
                  <a:pt x="627797" y="2811439"/>
                </a:lnTo>
                <a:cubicBezTo>
                  <a:pt x="677839" y="2843284"/>
                  <a:pt x="730470" y="2871384"/>
                  <a:pt x="777922" y="2906973"/>
                </a:cubicBezTo>
                <a:cubicBezTo>
                  <a:pt x="796119" y="2920621"/>
                  <a:pt x="812764" y="2936632"/>
                  <a:pt x="832513" y="2947917"/>
                </a:cubicBezTo>
                <a:cubicBezTo>
                  <a:pt x="845003" y="2955054"/>
                  <a:pt x="860589" y="2955130"/>
                  <a:pt x="873456" y="2961564"/>
                </a:cubicBezTo>
                <a:cubicBezTo>
                  <a:pt x="897182" y="2973427"/>
                  <a:pt x="919200" y="2988449"/>
                  <a:pt x="941695" y="3002508"/>
                </a:cubicBezTo>
                <a:cubicBezTo>
                  <a:pt x="955604" y="3011201"/>
                  <a:pt x="967968" y="3022468"/>
                  <a:pt x="982639" y="3029803"/>
                </a:cubicBezTo>
                <a:cubicBezTo>
                  <a:pt x="995506" y="3036237"/>
                  <a:pt x="1010715" y="3037017"/>
                  <a:pt x="1023582" y="3043451"/>
                </a:cubicBezTo>
                <a:cubicBezTo>
                  <a:pt x="1047308" y="3055314"/>
                  <a:pt x="1070600" y="3068478"/>
                  <a:pt x="1091821" y="3084394"/>
                </a:cubicBezTo>
                <a:cubicBezTo>
                  <a:pt x="1107262" y="3095975"/>
                  <a:pt x="1116006" y="3115762"/>
                  <a:pt x="1132764" y="3125338"/>
                </a:cubicBezTo>
                <a:cubicBezTo>
                  <a:pt x="1149050" y="3134644"/>
                  <a:pt x="1169158" y="3134436"/>
                  <a:pt x="1187355" y="3138985"/>
                </a:cubicBezTo>
                <a:cubicBezTo>
                  <a:pt x="1201003" y="3152633"/>
                  <a:pt x="1212239" y="3169223"/>
                  <a:pt x="1228298" y="3179929"/>
                </a:cubicBezTo>
                <a:cubicBezTo>
                  <a:pt x="1240268" y="3187909"/>
                  <a:pt x="1256018" y="3187909"/>
                  <a:pt x="1269241" y="3193576"/>
                </a:cubicBezTo>
                <a:cubicBezTo>
                  <a:pt x="1287941" y="3201590"/>
                  <a:pt x="1306387" y="3210404"/>
                  <a:pt x="1323833" y="3220872"/>
                </a:cubicBezTo>
                <a:cubicBezTo>
                  <a:pt x="1351963" y="3237750"/>
                  <a:pt x="1374598" y="3265089"/>
                  <a:pt x="1405719" y="3275463"/>
                </a:cubicBezTo>
                <a:cubicBezTo>
                  <a:pt x="1419367" y="3280012"/>
                  <a:pt x="1433795" y="3282677"/>
                  <a:pt x="1446662" y="3289111"/>
                </a:cubicBezTo>
                <a:cubicBezTo>
                  <a:pt x="1535975" y="3333767"/>
                  <a:pt x="1437989" y="3296977"/>
                  <a:pt x="1528549" y="3357350"/>
                </a:cubicBezTo>
                <a:cubicBezTo>
                  <a:pt x="1540519" y="3365330"/>
                  <a:pt x="1555844" y="3366448"/>
                  <a:pt x="1569492" y="3370997"/>
                </a:cubicBezTo>
                <a:lnTo>
                  <a:pt x="1651379" y="3425588"/>
                </a:lnTo>
                <a:lnTo>
                  <a:pt x="1692322" y="3452884"/>
                </a:lnTo>
                <a:lnTo>
                  <a:pt x="1692322" y="3452884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480" y="365125"/>
            <a:ext cx="10016319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три затворене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0805" y="677438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2790" y="677438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805" y="1130313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4866" y="2176630"/>
            <a:ext cx="2941565" cy="2528811"/>
          </a:xfrm>
          <a:custGeom>
            <a:avLst/>
            <a:gdLst>
              <a:gd name="connsiteX0" fmla="*/ 688716 w 2941565"/>
              <a:gd name="connsiteY0" fmla="*/ 662104 h 2528811"/>
              <a:gd name="connsiteX1" fmla="*/ 770603 w 2941565"/>
              <a:gd name="connsiteY1" fmla="*/ 47955 h 2528811"/>
              <a:gd name="connsiteX2" fmla="*/ 1616764 w 2941565"/>
              <a:gd name="connsiteY2" fmla="*/ 143489 h 2528811"/>
              <a:gd name="connsiteX3" fmla="*/ 1766889 w 2941565"/>
              <a:gd name="connsiteY3" fmla="*/ 962355 h 2528811"/>
              <a:gd name="connsiteX4" fmla="*/ 2913301 w 2941565"/>
              <a:gd name="connsiteY4" fmla="*/ 1016946 h 2528811"/>
              <a:gd name="connsiteX5" fmla="*/ 2531164 w 2941565"/>
              <a:gd name="connsiteY5" fmla="*/ 1672039 h 2528811"/>
              <a:gd name="connsiteX6" fmla="*/ 1862424 w 2941565"/>
              <a:gd name="connsiteY6" fmla="*/ 1740277 h 2528811"/>
              <a:gd name="connsiteX7" fmla="*/ 1562173 w 2941565"/>
              <a:gd name="connsiteY7" fmla="*/ 2490904 h 2528811"/>
              <a:gd name="connsiteX8" fmla="*/ 988967 w 2941565"/>
              <a:gd name="connsiteY8" fmla="*/ 2354427 h 2528811"/>
              <a:gd name="connsiteX9" fmla="*/ 1029910 w 2941565"/>
              <a:gd name="connsiteY9" fmla="*/ 1808516 h 2528811"/>
              <a:gd name="connsiteX10" fmla="*/ 1152740 w 2941565"/>
              <a:gd name="connsiteY10" fmla="*/ 1412731 h 2528811"/>
              <a:gd name="connsiteX11" fmla="*/ 647773 w 2941565"/>
              <a:gd name="connsiteY11" fmla="*/ 1289901 h 2528811"/>
              <a:gd name="connsiteX12" fmla="*/ 33624 w 2941565"/>
              <a:gd name="connsiteY12" fmla="*/ 1440027 h 2528811"/>
              <a:gd name="connsiteX13" fmla="*/ 129158 w 2941565"/>
              <a:gd name="connsiteY13" fmla="*/ 907764 h 2528811"/>
              <a:gd name="connsiteX14" fmla="*/ 538591 w 2941565"/>
              <a:gd name="connsiteY14" fmla="*/ 989651 h 2528811"/>
              <a:gd name="connsiteX15" fmla="*/ 743307 w 2941565"/>
              <a:gd name="connsiteY15" fmla="*/ 839525 h 2528811"/>
              <a:gd name="connsiteX16" fmla="*/ 688716 w 2941565"/>
              <a:gd name="connsiteY16" fmla="*/ 662104 h 25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41565" h="2528811">
                <a:moveTo>
                  <a:pt x="688716" y="662104"/>
                </a:moveTo>
                <a:cubicBezTo>
                  <a:pt x="693265" y="530176"/>
                  <a:pt x="615928" y="134391"/>
                  <a:pt x="770603" y="47955"/>
                </a:cubicBezTo>
                <a:cubicBezTo>
                  <a:pt x="925278" y="-38481"/>
                  <a:pt x="1450716" y="-8911"/>
                  <a:pt x="1616764" y="143489"/>
                </a:cubicBezTo>
                <a:cubicBezTo>
                  <a:pt x="1782812" y="295889"/>
                  <a:pt x="1550800" y="816779"/>
                  <a:pt x="1766889" y="962355"/>
                </a:cubicBezTo>
                <a:cubicBezTo>
                  <a:pt x="1982978" y="1107931"/>
                  <a:pt x="2785922" y="898665"/>
                  <a:pt x="2913301" y="1016946"/>
                </a:cubicBezTo>
                <a:cubicBezTo>
                  <a:pt x="3040680" y="1135227"/>
                  <a:pt x="2706310" y="1551484"/>
                  <a:pt x="2531164" y="1672039"/>
                </a:cubicBezTo>
                <a:cubicBezTo>
                  <a:pt x="2356018" y="1792594"/>
                  <a:pt x="2023922" y="1603800"/>
                  <a:pt x="1862424" y="1740277"/>
                </a:cubicBezTo>
                <a:cubicBezTo>
                  <a:pt x="1700926" y="1876754"/>
                  <a:pt x="1707749" y="2388546"/>
                  <a:pt x="1562173" y="2490904"/>
                </a:cubicBezTo>
                <a:cubicBezTo>
                  <a:pt x="1416597" y="2593262"/>
                  <a:pt x="1077678" y="2468158"/>
                  <a:pt x="988967" y="2354427"/>
                </a:cubicBezTo>
                <a:cubicBezTo>
                  <a:pt x="900256" y="2240696"/>
                  <a:pt x="1002615" y="1965465"/>
                  <a:pt x="1029910" y="1808516"/>
                </a:cubicBezTo>
                <a:cubicBezTo>
                  <a:pt x="1057205" y="1651567"/>
                  <a:pt x="1216429" y="1499167"/>
                  <a:pt x="1152740" y="1412731"/>
                </a:cubicBezTo>
                <a:cubicBezTo>
                  <a:pt x="1089051" y="1326295"/>
                  <a:pt x="834292" y="1285352"/>
                  <a:pt x="647773" y="1289901"/>
                </a:cubicBezTo>
                <a:cubicBezTo>
                  <a:pt x="461254" y="1294450"/>
                  <a:pt x="120060" y="1503716"/>
                  <a:pt x="33624" y="1440027"/>
                </a:cubicBezTo>
                <a:cubicBezTo>
                  <a:pt x="-52812" y="1376338"/>
                  <a:pt x="44997" y="982827"/>
                  <a:pt x="129158" y="907764"/>
                </a:cubicBezTo>
                <a:cubicBezTo>
                  <a:pt x="213319" y="832701"/>
                  <a:pt x="436233" y="1001024"/>
                  <a:pt x="538591" y="989651"/>
                </a:cubicBezTo>
                <a:cubicBezTo>
                  <a:pt x="640949" y="978278"/>
                  <a:pt x="713737" y="896391"/>
                  <a:pt x="743307" y="839525"/>
                </a:cubicBezTo>
                <a:cubicBezTo>
                  <a:pt x="772877" y="782659"/>
                  <a:pt x="684167" y="794032"/>
                  <a:pt x="688716" y="662104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79292" y="2374709"/>
            <a:ext cx="3904397" cy="245659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8488906" y="2374709"/>
            <a:ext cx="3070747" cy="2606724"/>
          </a:xfrm>
          <a:prstGeom prst="hear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8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06" y="365125"/>
            <a:ext cx="9866193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Подебљај затворену линију плавом, а отворену црвеном бојом.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3510" y="604826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1182" y="604826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0195" y="1063527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79143" y="1076683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23833" y="2721047"/>
            <a:ext cx="3971498" cy="2246738"/>
          </a:xfrm>
          <a:custGeom>
            <a:avLst/>
            <a:gdLst>
              <a:gd name="connsiteX0" fmla="*/ 14212 w 2965165"/>
              <a:gd name="connsiteY0" fmla="*/ 538550 h 1397933"/>
              <a:gd name="connsiteX1" fmla="*/ 41507 w 2965165"/>
              <a:gd name="connsiteY1" fmla="*/ 470311 h 1397933"/>
              <a:gd name="connsiteX2" fmla="*/ 27860 w 2965165"/>
              <a:gd name="connsiteY2" fmla="*/ 456663 h 1397933"/>
              <a:gd name="connsiteX3" fmla="*/ 68803 w 2965165"/>
              <a:gd name="connsiteY3" fmla="*/ 142765 h 1397933"/>
              <a:gd name="connsiteX4" fmla="*/ 355406 w 2965165"/>
              <a:gd name="connsiteY4" fmla="*/ 6287 h 1397933"/>
              <a:gd name="connsiteX5" fmla="*/ 792134 w 2965165"/>
              <a:gd name="connsiteY5" fmla="*/ 60878 h 1397933"/>
              <a:gd name="connsiteX6" fmla="*/ 1024146 w 2965165"/>
              <a:gd name="connsiteY6" fmla="*/ 388424 h 1397933"/>
              <a:gd name="connsiteX7" fmla="*/ 1406284 w 2965165"/>
              <a:gd name="connsiteY7" fmla="*/ 374776 h 1397933"/>
              <a:gd name="connsiteX8" fmla="*/ 1829364 w 2965165"/>
              <a:gd name="connsiteY8" fmla="*/ 60878 h 1397933"/>
              <a:gd name="connsiteX9" fmla="*/ 2470809 w 2965165"/>
              <a:gd name="connsiteY9" fmla="*/ 60878 h 1397933"/>
              <a:gd name="connsiteX10" fmla="*/ 2866594 w 2965165"/>
              <a:gd name="connsiteY10" fmla="*/ 402072 h 1397933"/>
              <a:gd name="connsiteX11" fmla="*/ 2921185 w 2965165"/>
              <a:gd name="connsiteY11" fmla="*/ 1002573 h 1397933"/>
              <a:gd name="connsiteX12" fmla="*/ 2307036 w 2965165"/>
              <a:gd name="connsiteY12" fmla="*/ 1384711 h 1397933"/>
              <a:gd name="connsiteX13" fmla="*/ 1747478 w 2965165"/>
              <a:gd name="connsiteY13" fmla="*/ 1289176 h 1397933"/>
              <a:gd name="connsiteX14" fmla="*/ 1542761 w 2965165"/>
              <a:gd name="connsiteY14" fmla="*/ 1084460 h 1397933"/>
              <a:gd name="connsiteX15" fmla="*/ 1351692 w 2965165"/>
              <a:gd name="connsiteY15" fmla="*/ 1002573 h 1397933"/>
              <a:gd name="connsiteX16" fmla="*/ 1187919 w 2965165"/>
              <a:gd name="connsiteY16" fmla="*/ 1002573 h 1397933"/>
              <a:gd name="connsiteX17" fmla="*/ 1078737 w 2965165"/>
              <a:gd name="connsiteY17" fmla="*/ 1098108 h 1397933"/>
              <a:gd name="connsiteX18" fmla="*/ 696600 w 2965165"/>
              <a:gd name="connsiteY18" fmla="*/ 1330120 h 1397933"/>
              <a:gd name="connsiteX19" fmla="*/ 218928 w 2965165"/>
              <a:gd name="connsiteY19" fmla="*/ 1289176 h 1397933"/>
              <a:gd name="connsiteX20" fmla="*/ 14212 w 2965165"/>
              <a:gd name="connsiteY20" fmla="*/ 852448 h 1397933"/>
              <a:gd name="connsiteX21" fmla="*/ 14212 w 2965165"/>
              <a:gd name="connsiteY21" fmla="*/ 538550 h 1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5165" h="1397933">
                <a:moveTo>
                  <a:pt x="14212" y="538550"/>
                </a:moveTo>
                <a:cubicBezTo>
                  <a:pt x="18761" y="474861"/>
                  <a:pt x="39232" y="483959"/>
                  <a:pt x="41507" y="470311"/>
                </a:cubicBezTo>
                <a:cubicBezTo>
                  <a:pt x="43782" y="456663"/>
                  <a:pt x="23311" y="511254"/>
                  <a:pt x="27860" y="456663"/>
                </a:cubicBezTo>
                <a:cubicBezTo>
                  <a:pt x="32409" y="402072"/>
                  <a:pt x="14212" y="217828"/>
                  <a:pt x="68803" y="142765"/>
                </a:cubicBezTo>
                <a:cubicBezTo>
                  <a:pt x="123394" y="67702"/>
                  <a:pt x="234851" y="19935"/>
                  <a:pt x="355406" y="6287"/>
                </a:cubicBezTo>
                <a:cubicBezTo>
                  <a:pt x="475961" y="-7361"/>
                  <a:pt x="680677" y="-2812"/>
                  <a:pt x="792134" y="60878"/>
                </a:cubicBezTo>
                <a:cubicBezTo>
                  <a:pt x="903591" y="124567"/>
                  <a:pt x="921788" y="336108"/>
                  <a:pt x="1024146" y="388424"/>
                </a:cubicBezTo>
                <a:cubicBezTo>
                  <a:pt x="1126504" y="440740"/>
                  <a:pt x="1272081" y="429367"/>
                  <a:pt x="1406284" y="374776"/>
                </a:cubicBezTo>
                <a:cubicBezTo>
                  <a:pt x="1540487" y="320185"/>
                  <a:pt x="1651943" y="113194"/>
                  <a:pt x="1829364" y="60878"/>
                </a:cubicBezTo>
                <a:cubicBezTo>
                  <a:pt x="2006785" y="8562"/>
                  <a:pt x="2297937" y="4012"/>
                  <a:pt x="2470809" y="60878"/>
                </a:cubicBezTo>
                <a:cubicBezTo>
                  <a:pt x="2643681" y="117744"/>
                  <a:pt x="2791531" y="245123"/>
                  <a:pt x="2866594" y="402072"/>
                </a:cubicBezTo>
                <a:cubicBezTo>
                  <a:pt x="2941657" y="559021"/>
                  <a:pt x="3014445" y="838800"/>
                  <a:pt x="2921185" y="1002573"/>
                </a:cubicBezTo>
                <a:cubicBezTo>
                  <a:pt x="2827925" y="1166346"/>
                  <a:pt x="2502654" y="1336944"/>
                  <a:pt x="2307036" y="1384711"/>
                </a:cubicBezTo>
                <a:cubicBezTo>
                  <a:pt x="2111418" y="1432478"/>
                  <a:pt x="1874857" y="1339218"/>
                  <a:pt x="1747478" y="1289176"/>
                </a:cubicBezTo>
                <a:cubicBezTo>
                  <a:pt x="1620099" y="1239134"/>
                  <a:pt x="1608725" y="1132227"/>
                  <a:pt x="1542761" y="1084460"/>
                </a:cubicBezTo>
                <a:cubicBezTo>
                  <a:pt x="1476797" y="1036693"/>
                  <a:pt x="1410832" y="1016221"/>
                  <a:pt x="1351692" y="1002573"/>
                </a:cubicBezTo>
                <a:cubicBezTo>
                  <a:pt x="1292552" y="988925"/>
                  <a:pt x="1233412" y="986650"/>
                  <a:pt x="1187919" y="1002573"/>
                </a:cubicBezTo>
                <a:cubicBezTo>
                  <a:pt x="1142426" y="1018496"/>
                  <a:pt x="1160623" y="1043517"/>
                  <a:pt x="1078737" y="1098108"/>
                </a:cubicBezTo>
                <a:cubicBezTo>
                  <a:pt x="996851" y="1152699"/>
                  <a:pt x="839901" y="1298275"/>
                  <a:pt x="696600" y="1330120"/>
                </a:cubicBezTo>
                <a:cubicBezTo>
                  <a:pt x="553299" y="1361965"/>
                  <a:pt x="332659" y="1368788"/>
                  <a:pt x="218928" y="1289176"/>
                </a:cubicBezTo>
                <a:cubicBezTo>
                  <a:pt x="105197" y="1209564"/>
                  <a:pt x="43782" y="979827"/>
                  <a:pt x="14212" y="852448"/>
                </a:cubicBezTo>
                <a:cubicBezTo>
                  <a:pt x="-15358" y="725069"/>
                  <a:pt x="9663" y="602239"/>
                  <a:pt x="14212" y="538550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96584" y="2394614"/>
            <a:ext cx="4299045" cy="2382101"/>
          </a:xfrm>
          <a:custGeom>
            <a:avLst/>
            <a:gdLst>
              <a:gd name="connsiteX0" fmla="*/ 0 w 3314950"/>
              <a:gd name="connsiteY0" fmla="*/ 749353 h 1668660"/>
              <a:gd name="connsiteX1" fmla="*/ 109182 w 3314950"/>
              <a:gd name="connsiteY1" fmla="*/ 435455 h 1668660"/>
              <a:gd name="connsiteX2" fmla="*/ 382137 w 3314950"/>
              <a:gd name="connsiteY2" fmla="*/ 217090 h 1668660"/>
              <a:gd name="connsiteX3" fmla="*/ 559558 w 3314950"/>
              <a:gd name="connsiteY3" fmla="*/ 326272 h 1668660"/>
              <a:gd name="connsiteX4" fmla="*/ 764275 w 3314950"/>
              <a:gd name="connsiteY4" fmla="*/ 803944 h 1668660"/>
              <a:gd name="connsiteX5" fmla="*/ 1119116 w 3314950"/>
              <a:gd name="connsiteY5" fmla="*/ 817592 h 1668660"/>
              <a:gd name="connsiteX6" fmla="*/ 1310185 w 3314950"/>
              <a:gd name="connsiteY6" fmla="*/ 367216 h 1668660"/>
              <a:gd name="connsiteX7" fmla="*/ 1651379 w 3314950"/>
              <a:gd name="connsiteY7" fmla="*/ 94261 h 1668660"/>
              <a:gd name="connsiteX8" fmla="*/ 1992573 w 3314950"/>
              <a:gd name="connsiteY8" fmla="*/ 39669 h 1668660"/>
              <a:gd name="connsiteX9" fmla="*/ 2415654 w 3314950"/>
              <a:gd name="connsiteY9" fmla="*/ 653819 h 1668660"/>
              <a:gd name="connsiteX10" fmla="*/ 2620370 w 3314950"/>
              <a:gd name="connsiteY10" fmla="*/ 722058 h 1668660"/>
              <a:gd name="connsiteX11" fmla="*/ 3043451 w 3314950"/>
              <a:gd name="connsiteY11" fmla="*/ 462750 h 1668660"/>
              <a:gd name="connsiteX12" fmla="*/ 3289110 w 3314950"/>
              <a:gd name="connsiteY12" fmla="*/ 544637 h 1668660"/>
              <a:gd name="connsiteX13" fmla="*/ 3289110 w 3314950"/>
              <a:gd name="connsiteY13" fmla="*/ 1022308 h 1668660"/>
              <a:gd name="connsiteX14" fmla="*/ 3125337 w 3314950"/>
              <a:gd name="connsiteY14" fmla="*/ 1445389 h 1668660"/>
              <a:gd name="connsiteX15" fmla="*/ 2470245 w 3314950"/>
              <a:gd name="connsiteY15" fmla="*/ 1472684 h 1668660"/>
              <a:gd name="connsiteX16" fmla="*/ 2074460 w 3314950"/>
              <a:gd name="connsiteY16" fmla="*/ 1240672 h 1668660"/>
              <a:gd name="connsiteX17" fmla="*/ 1815152 w 3314950"/>
              <a:gd name="connsiteY17" fmla="*/ 1254320 h 1668660"/>
              <a:gd name="connsiteX18" fmla="*/ 1719618 w 3314950"/>
              <a:gd name="connsiteY18" fmla="*/ 1650105 h 1668660"/>
              <a:gd name="connsiteX19" fmla="*/ 1296537 w 3314950"/>
              <a:gd name="connsiteY19" fmla="*/ 1445389 h 1668660"/>
              <a:gd name="connsiteX20" fmla="*/ 1119116 w 3314950"/>
              <a:gd name="connsiteY20" fmla="*/ 1213377 h 1668660"/>
              <a:gd name="connsiteX21" fmla="*/ 846161 w 3314950"/>
              <a:gd name="connsiteY21" fmla="*/ 1267968 h 1668660"/>
              <a:gd name="connsiteX22" fmla="*/ 600501 w 3314950"/>
              <a:gd name="connsiteY22" fmla="*/ 1663753 h 1668660"/>
              <a:gd name="connsiteX23" fmla="*/ 122830 w 3314950"/>
              <a:gd name="connsiteY23" fmla="*/ 1472684 h 1668660"/>
              <a:gd name="connsiteX24" fmla="*/ 68239 w 3314950"/>
              <a:gd name="connsiteY24" fmla="*/ 1227025 h 1668660"/>
              <a:gd name="connsiteX25" fmla="*/ 40943 w 3314950"/>
              <a:gd name="connsiteY25" fmla="*/ 1186081 h 166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14950" h="1668660">
                <a:moveTo>
                  <a:pt x="0" y="749353"/>
                </a:moveTo>
                <a:cubicBezTo>
                  <a:pt x="22746" y="636759"/>
                  <a:pt x="45493" y="524165"/>
                  <a:pt x="109182" y="435455"/>
                </a:cubicBezTo>
                <a:cubicBezTo>
                  <a:pt x="172872" y="346744"/>
                  <a:pt x="307074" y="235287"/>
                  <a:pt x="382137" y="217090"/>
                </a:cubicBezTo>
                <a:cubicBezTo>
                  <a:pt x="457200" y="198893"/>
                  <a:pt x="495868" y="228463"/>
                  <a:pt x="559558" y="326272"/>
                </a:cubicBezTo>
                <a:cubicBezTo>
                  <a:pt x="623248" y="424081"/>
                  <a:pt x="671015" y="722057"/>
                  <a:pt x="764275" y="803944"/>
                </a:cubicBezTo>
                <a:cubicBezTo>
                  <a:pt x="857535" y="885831"/>
                  <a:pt x="1028131" y="890380"/>
                  <a:pt x="1119116" y="817592"/>
                </a:cubicBezTo>
                <a:cubicBezTo>
                  <a:pt x="1210101" y="744804"/>
                  <a:pt x="1221475" y="487771"/>
                  <a:pt x="1310185" y="367216"/>
                </a:cubicBezTo>
                <a:cubicBezTo>
                  <a:pt x="1398895" y="246661"/>
                  <a:pt x="1537648" y="148852"/>
                  <a:pt x="1651379" y="94261"/>
                </a:cubicBezTo>
                <a:cubicBezTo>
                  <a:pt x="1765110" y="39670"/>
                  <a:pt x="1865194" y="-53591"/>
                  <a:pt x="1992573" y="39669"/>
                </a:cubicBezTo>
                <a:cubicBezTo>
                  <a:pt x="2119952" y="132929"/>
                  <a:pt x="2311021" y="540088"/>
                  <a:pt x="2415654" y="653819"/>
                </a:cubicBezTo>
                <a:cubicBezTo>
                  <a:pt x="2520287" y="767550"/>
                  <a:pt x="2515737" y="753903"/>
                  <a:pt x="2620370" y="722058"/>
                </a:cubicBezTo>
                <a:cubicBezTo>
                  <a:pt x="2725003" y="690213"/>
                  <a:pt x="2931994" y="492320"/>
                  <a:pt x="3043451" y="462750"/>
                </a:cubicBezTo>
                <a:cubicBezTo>
                  <a:pt x="3154908" y="433180"/>
                  <a:pt x="3248167" y="451377"/>
                  <a:pt x="3289110" y="544637"/>
                </a:cubicBezTo>
                <a:cubicBezTo>
                  <a:pt x="3330053" y="637897"/>
                  <a:pt x="3316406" y="872183"/>
                  <a:pt x="3289110" y="1022308"/>
                </a:cubicBezTo>
                <a:cubicBezTo>
                  <a:pt x="3261814" y="1172433"/>
                  <a:pt x="3261815" y="1370326"/>
                  <a:pt x="3125337" y="1445389"/>
                </a:cubicBezTo>
                <a:cubicBezTo>
                  <a:pt x="2988860" y="1520452"/>
                  <a:pt x="2645391" y="1506803"/>
                  <a:pt x="2470245" y="1472684"/>
                </a:cubicBezTo>
                <a:cubicBezTo>
                  <a:pt x="2295099" y="1438565"/>
                  <a:pt x="2183642" y="1277066"/>
                  <a:pt x="2074460" y="1240672"/>
                </a:cubicBezTo>
                <a:cubicBezTo>
                  <a:pt x="1965278" y="1204278"/>
                  <a:pt x="1874292" y="1186081"/>
                  <a:pt x="1815152" y="1254320"/>
                </a:cubicBezTo>
                <a:cubicBezTo>
                  <a:pt x="1756012" y="1322559"/>
                  <a:pt x="1806054" y="1618260"/>
                  <a:pt x="1719618" y="1650105"/>
                </a:cubicBezTo>
                <a:cubicBezTo>
                  <a:pt x="1633182" y="1681950"/>
                  <a:pt x="1396621" y="1518177"/>
                  <a:pt x="1296537" y="1445389"/>
                </a:cubicBezTo>
                <a:cubicBezTo>
                  <a:pt x="1196453" y="1372601"/>
                  <a:pt x="1194179" y="1242947"/>
                  <a:pt x="1119116" y="1213377"/>
                </a:cubicBezTo>
                <a:cubicBezTo>
                  <a:pt x="1044053" y="1183807"/>
                  <a:pt x="932597" y="1192905"/>
                  <a:pt x="846161" y="1267968"/>
                </a:cubicBezTo>
                <a:cubicBezTo>
                  <a:pt x="759725" y="1343031"/>
                  <a:pt x="721056" y="1629634"/>
                  <a:pt x="600501" y="1663753"/>
                </a:cubicBezTo>
                <a:cubicBezTo>
                  <a:pt x="479946" y="1697872"/>
                  <a:pt x="211540" y="1545472"/>
                  <a:pt x="122830" y="1472684"/>
                </a:cubicBezTo>
                <a:cubicBezTo>
                  <a:pt x="34120" y="1399896"/>
                  <a:pt x="81887" y="1274792"/>
                  <a:pt x="68239" y="1227025"/>
                </a:cubicBezTo>
                <a:cubicBezTo>
                  <a:pt x="54591" y="1179258"/>
                  <a:pt x="47767" y="1182669"/>
                  <a:pt x="40943" y="1186081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23833" y="2721047"/>
            <a:ext cx="3971498" cy="2246738"/>
          </a:xfrm>
          <a:custGeom>
            <a:avLst/>
            <a:gdLst>
              <a:gd name="connsiteX0" fmla="*/ 14212 w 2965165"/>
              <a:gd name="connsiteY0" fmla="*/ 538550 h 1397933"/>
              <a:gd name="connsiteX1" fmla="*/ 41507 w 2965165"/>
              <a:gd name="connsiteY1" fmla="*/ 470311 h 1397933"/>
              <a:gd name="connsiteX2" fmla="*/ 27860 w 2965165"/>
              <a:gd name="connsiteY2" fmla="*/ 456663 h 1397933"/>
              <a:gd name="connsiteX3" fmla="*/ 68803 w 2965165"/>
              <a:gd name="connsiteY3" fmla="*/ 142765 h 1397933"/>
              <a:gd name="connsiteX4" fmla="*/ 355406 w 2965165"/>
              <a:gd name="connsiteY4" fmla="*/ 6287 h 1397933"/>
              <a:gd name="connsiteX5" fmla="*/ 792134 w 2965165"/>
              <a:gd name="connsiteY5" fmla="*/ 60878 h 1397933"/>
              <a:gd name="connsiteX6" fmla="*/ 1024146 w 2965165"/>
              <a:gd name="connsiteY6" fmla="*/ 388424 h 1397933"/>
              <a:gd name="connsiteX7" fmla="*/ 1406284 w 2965165"/>
              <a:gd name="connsiteY7" fmla="*/ 374776 h 1397933"/>
              <a:gd name="connsiteX8" fmla="*/ 1829364 w 2965165"/>
              <a:gd name="connsiteY8" fmla="*/ 60878 h 1397933"/>
              <a:gd name="connsiteX9" fmla="*/ 2470809 w 2965165"/>
              <a:gd name="connsiteY9" fmla="*/ 60878 h 1397933"/>
              <a:gd name="connsiteX10" fmla="*/ 2866594 w 2965165"/>
              <a:gd name="connsiteY10" fmla="*/ 402072 h 1397933"/>
              <a:gd name="connsiteX11" fmla="*/ 2921185 w 2965165"/>
              <a:gd name="connsiteY11" fmla="*/ 1002573 h 1397933"/>
              <a:gd name="connsiteX12" fmla="*/ 2307036 w 2965165"/>
              <a:gd name="connsiteY12" fmla="*/ 1384711 h 1397933"/>
              <a:gd name="connsiteX13" fmla="*/ 1747478 w 2965165"/>
              <a:gd name="connsiteY13" fmla="*/ 1289176 h 1397933"/>
              <a:gd name="connsiteX14" fmla="*/ 1542761 w 2965165"/>
              <a:gd name="connsiteY14" fmla="*/ 1084460 h 1397933"/>
              <a:gd name="connsiteX15" fmla="*/ 1351692 w 2965165"/>
              <a:gd name="connsiteY15" fmla="*/ 1002573 h 1397933"/>
              <a:gd name="connsiteX16" fmla="*/ 1187919 w 2965165"/>
              <a:gd name="connsiteY16" fmla="*/ 1002573 h 1397933"/>
              <a:gd name="connsiteX17" fmla="*/ 1078737 w 2965165"/>
              <a:gd name="connsiteY17" fmla="*/ 1098108 h 1397933"/>
              <a:gd name="connsiteX18" fmla="*/ 696600 w 2965165"/>
              <a:gd name="connsiteY18" fmla="*/ 1330120 h 1397933"/>
              <a:gd name="connsiteX19" fmla="*/ 218928 w 2965165"/>
              <a:gd name="connsiteY19" fmla="*/ 1289176 h 1397933"/>
              <a:gd name="connsiteX20" fmla="*/ 14212 w 2965165"/>
              <a:gd name="connsiteY20" fmla="*/ 852448 h 1397933"/>
              <a:gd name="connsiteX21" fmla="*/ 14212 w 2965165"/>
              <a:gd name="connsiteY21" fmla="*/ 538550 h 1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5165" h="1397933">
                <a:moveTo>
                  <a:pt x="14212" y="538550"/>
                </a:moveTo>
                <a:cubicBezTo>
                  <a:pt x="18761" y="474861"/>
                  <a:pt x="39232" y="483959"/>
                  <a:pt x="41507" y="470311"/>
                </a:cubicBezTo>
                <a:cubicBezTo>
                  <a:pt x="43782" y="456663"/>
                  <a:pt x="23311" y="511254"/>
                  <a:pt x="27860" y="456663"/>
                </a:cubicBezTo>
                <a:cubicBezTo>
                  <a:pt x="32409" y="402072"/>
                  <a:pt x="14212" y="217828"/>
                  <a:pt x="68803" y="142765"/>
                </a:cubicBezTo>
                <a:cubicBezTo>
                  <a:pt x="123394" y="67702"/>
                  <a:pt x="234851" y="19935"/>
                  <a:pt x="355406" y="6287"/>
                </a:cubicBezTo>
                <a:cubicBezTo>
                  <a:pt x="475961" y="-7361"/>
                  <a:pt x="680677" y="-2812"/>
                  <a:pt x="792134" y="60878"/>
                </a:cubicBezTo>
                <a:cubicBezTo>
                  <a:pt x="903591" y="124567"/>
                  <a:pt x="921788" y="336108"/>
                  <a:pt x="1024146" y="388424"/>
                </a:cubicBezTo>
                <a:cubicBezTo>
                  <a:pt x="1126504" y="440740"/>
                  <a:pt x="1272081" y="429367"/>
                  <a:pt x="1406284" y="374776"/>
                </a:cubicBezTo>
                <a:cubicBezTo>
                  <a:pt x="1540487" y="320185"/>
                  <a:pt x="1651943" y="113194"/>
                  <a:pt x="1829364" y="60878"/>
                </a:cubicBezTo>
                <a:cubicBezTo>
                  <a:pt x="2006785" y="8562"/>
                  <a:pt x="2297937" y="4012"/>
                  <a:pt x="2470809" y="60878"/>
                </a:cubicBezTo>
                <a:cubicBezTo>
                  <a:pt x="2643681" y="117744"/>
                  <a:pt x="2791531" y="245123"/>
                  <a:pt x="2866594" y="402072"/>
                </a:cubicBezTo>
                <a:cubicBezTo>
                  <a:pt x="2941657" y="559021"/>
                  <a:pt x="3014445" y="838800"/>
                  <a:pt x="2921185" y="1002573"/>
                </a:cubicBezTo>
                <a:cubicBezTo>
                  <a:pt x="2827925" y="1166346"/>
                  <a:pt x="2502654" y="1336944"/>
                  <a:pt x="2307036" y="1384711"/>
                </a:cubicBezTo>
                <a:cubicBezTo>
                  <a:pt x="2111418" y="1432478"/>
                  <a:pt x="1874857" y="1339218"/>
                  <a:pt x="1747478" y="1289176"/>
                </a:cubicBezTo>
                <a:cubicBezTo>
                  <a:pt x="1620099" y="1239134"/>
                  <a:pt x="1608725" y="1132227"/>
                  <a:pt x="1542761" y="1084460"/>
                </a:cubicBezTo>
                <a:cubicBezTo>
                  <a:pt x="1476797" y="1036693"/>
                  <a:pt x="1410832" y="1016221"/>
                  <a:pt x="1351692" y="1002573"/>
                </a:cubicBezTo>
                <a:cubicBezTo>
                  <a:pt x="1292552" y="988925"/>
                  <a:pt x="1233412" y="986650"/>
                  <a:pt x="1187919" y="1002573"/>
                </a:cubicBezTo>
                <a:cubicBezTo>
                  <a:pt x="1142426" y="1018496"/>
                  <a:pt x="1160623" y="1043517"/>
                  <a:pt x="1078737" y="1098108"/>
                </a:cubicBezTo>
                <a:cubicBezTo>
                  <a:pt x="996851" y="1152699"/>
                  <a:pt x="839901" y="1298275"/>
                  <a:pt x="696600" y="1330120"/>
                </a:cubicBezTo>
                <a:cubicBezTo>
                  <a:pt x="553299" y="1361965"/>
                  <a:pt x="332659" y="1368788"/>
                  <a:pt x="218928" y="1289176"/>
                </a:cubicBezTo>
                <a:cubicBezTo>
                  <a:pt x="105197" y="1209564"/>
                  <a:pt x="43782" y="979827"/>
                  <a:pt x="14212" y="852448"/>
                </a:cubicBezTo>
                <a:cubicBezTo>
                  <a:pt x="-15358" y="725069"/>
                  <a:pt x="9663" y="602239"/>
                  <a:pt x="14212" y="538550"/>
                </a:cubicBezTo>
                <a:close/>
              </a:path>
            </a:pathLst>
          </a:cu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96583" y="2394614"/>
            <a:ext cx="4299045" cy="2382101"/>
          </a:xfrm>
          <a:custGeom>
            <a:avLst/>
            <a:gdLst>
              <a:gd name="connsiteX0" fmla="*/ 0 w 3314950"/>
              <a:gd name="connsiteY0" fmla="*/ 749353 h 1668660"/>
              <a:gd name="connsiteX1" fmla="*/ 109182 w 3314950"/>
              <a:gd name="connsiteY1" fmla="*/ 435455 h 1668660"/>
              <a:gd name="connsiteX2" fmla="*/ 382137 w 3314950"/>
              <a:gd name="connsiteY2" fmla="*/ 217090 h 1668660"/>
              <a:gd name="connsiteX3" fmla="*/ 559558 w 3314950"/>
              <a:gd name="connsiteY3" fmla="*/ 326272 h 1668660"/>
              <a:gd name="connsiteX4" fmla="*/ 764275 w 3314950"/>
              <a:gd name="connsiteY4" fmla="*/ 803944 h 1668660"/>
              <a:gd name="connsiteX5" fmla="*/ 1119116 w 3314950"/>
              <a:gd name="connsiteY5" fmla="*/ 817592 h 1668660"/>
              <a:gd name="connsiteX6" fmla="*/ 1310185 w 3314950"/>
              <a:gd name="connsiteY6" fmla="*/ 367216 h 1668660"/>
              <a:gd name="connsiteX7" fmla="*/ 1651379 w 3314950"/>
              <a:gd name="connsiteY7" fmla="*/ 94261 h 1668660"/>
              <a:gd name="connsiteX8" fmla="*/ 1992573 w 3314950"/>
              <a:gd name="connsiteY8" fmla="*/ 39669 h 1668660"/>
              <a:gd name="connsiteX9" fmla="*/ 2415654 w 3314950"/>
              <a:gd name="connsiteY9" fmla="*/ 653819 h 1668660"/>
              <a:gd name="connsiteX10" fmla="*/ 2620370 w 3314950"/>
              <a:gd name="connsiteY10" fmla="*/ 722058 h 1668660"/>
              <a:gd name="connsiteX11" fmla="*/ 3043451 w 3314950"/>
              <a:gd name="connsiteY11" fmla="*/ 462750 h 1668660"/>
              <a:gd name="connsiteX12" fmla="*/ 3289110 w 3314950"/>
              <a:gd name="connsiteY12" fmla="*/ 544637 h 1668660"/>
              <a:gd name="connsiteX13" fmla="*/ 3289110 w 3314950"/>
              <a:gd name="connsiteY13" fmla="*/ 1022308 h 1668660"/>
              <a:gd name="connsiteX14" fmla="*/ 3125337 w 3314950"/>
              <a:gd name="connsiteY14" fmla="*/ 1445389 h 1668660"/>
              <a:gd name="connsiteX15" fmla="*/ 2470245 w 3314950"/>
              <a:gd name="connsiteY15" fmla="*/ 1472684 h 1668660"/>
              <a:gd name="connsiteX16" fmla="*/ 2074460 w 3314950"/>
              <a:gd name="connsiteY16" fmla="*/ 1240672 h 1668660"/>
              <a:gd name="connsiteX17" fmla="*/ 1815152 w 3314950"/>
              <a:gd name="connsiteY17" fmla="*/ 1254320 h 1668660"/>
              <a:gd name="connsiteX18" fmla="*/ 1719618 w 3314950"/>
              <a:gd name="connsiteY18" fmla="*/ 1650105 h 1668660"/>
              <a:gd name="connsiteX19" fmla="*/ 1296537 w 3314950"/>
              <a:gd name="connsiteY19" fmla="*/ 1445389 h 1668660"/>
              <a:gd name="connsiteX20" fmla="*/ 1119116 w 3314950"/>
              <a:gd name="connsiteY20" fmla="*/ 1213377 h 1668660"/>
              <a:gd name="connsiteX21" fmla="*/ 846161 w 3314950"/>
              <a:gd name="connsiteY21" fmla="*/ 1267968 h 1668660"/>
              <a:gd name="connsiteX22" fmla="*/ 600501 w 3314950"/>
              <a:gd name="connsiteY22" fmla="*/ 1663753 h 1668660"/>
              <a:gd name="connsiteX23" fmla="*/ 122830 w 3314950"/>
              <a:gd name="connsiteY23" fmla="*/ 1472684 h 1668660"/>
              <a:gd name="connsiteX24" fmla="*/ 68239 w 3314950"/>
              <a:gd name="connsiteY24" fmla="*/ 1227025 h 1668660"/>
              <a:gd name="connsiteX25" fmla="*/ 40943 w 3314950"/>
              <a:gd name="connsiteY25" fmla="*/ 1186081 h 166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14950" h="1668660">
                <a:moveTo>
                  <a:pt x="0" y="749353"/>
                </a:moveTo>
                <a:cubicBezTo>
                  <a:pt x="22746" y="636759"/>
                  <a:pt x="45493" y="524165"/>
                  <a:pt x="109182" y="435455"/>
                </a:cubicBezTo>
                <a:cubicBezTo>
                  <a:pt x="172872" y="346744"/>
                  <a:pt x="307074" y="235287"/>
                  <a:pt x="382137" y="217090"/>
                </a:cubicBezTo>
                <a:cubicBezTo>
                  <a:pt x="457200" y="198893"/>
                  <a:pt x="495868" y="228463"/>
                  <a:pt x="559558" y="326272"/>
                </a:cubicBezTo>
                <a:cubicBezTo>
                  <a:pt x="623248" y="424081"/>
                  <a:pt x="671015" y="722057"/>
                  <a:pt x="764275" y="803944"/>
                </a:cubicBezTo>
                <a:cubicBezTo>
                  <a:pt x="857535" y="885831"/>
                  <a:pt x="1028131" y="890380"/>
                  <a:pt x="1119116" y="817592"/>
                </a:cubicBezTo>
                <a:cubicBezTo>
                  <a:pt x="1210101" y="744804"/>
                  <a:pt x="1221475" y="487771"/>
                  <a:pt x="1310185" y="367216"/>
                </a:cubicBezTo>
                <a:cubicBezTo>
                  <a:pt x="1398895" y="246661"/>
                  <a:pt x="1537648" y="148852"/>
                  <a:pt x="1651379" y="94261"/>
                </a:cubicBezTo>
                <a:cubicBezTo>
                  <a:pt x="1765110" y="39670"/>
                  <a:pt x="1865194" y="-53591"/>
                  <a:pt x="1992573" y="39669"/>
                </a:cubicBezTo>
                <a:cubicBezTo>
                  <a:pt x="2119952" y="132929"/>
                  <a:pt x="2311021" y="540088"/>
                  <a:pt x="2415654" y="653819"/>
                </a:cubicBezTo>
                <a:cubicBezTo>
                  <a:pt x="2520287" y="767550"/>
                  <a:pt x="2515737" y="753903"/>
                  <a:pt x="2620370" y="722058"/>
                </a:cubicBezTo>
                <a:cubicBezTo>
                  <a:pt x="2725003" y="690213"/>
                  <a:pt x="2931994" y="492320"/>
                  <a:pt x="3043451" y="462750"/>
                </a:cubicBezTo>
                <a:cubicBezTo>
                  <a:pt x="3154908" y="433180"/>
                  <a:pt x="3248167" y="451377"/>
                  <a:pt x="3289110" y="544637"/>
                </a:cubicBezTo>
                <a:cubicBezTo>
                  <a:pt x="3330053" y="637897"/>
                  <a:pt x="3316406" y="872183"/>
                  <a:pt x="3289110" y="1022308"/>
                </a:cubicBezTo>
                <a:cubicBezTo>
                  <a:pt x="3261814" y="1172433"/>
                  <a:pt x="3261815" y="1370326"/>
                  <a:pt x="3125337" y="1445389"/>
                </a:cubicBezTo>
                <a:cubicBezTo>
                  <a:pt x="2988860" y="1520452"/>
                  <a:pt x="2645391" y="1506803"/>
                  <a:pt x="2470245" y="1472684"/>
                </a:cubicBezTo>
                <a:cubicBezTo>
                  <a:pt x="2295099" y="1438565"/>
                  <a:pt x="2183642" y="1277066"/>
                  <a:pt x="2074460" y="1240672"/>
                </a:cubicBezTo>
                <a:cubicBezTo>
                  <a:pt x="1965278" y="1204278"/>
                  <a:pt x="1874292" y="1186081"/>
                  <a:pt x="1815152" y="1254320"/>
                </a:cubicBezTo>
                <a:cubicBezTo>
                  <a:pt x="1756012" y="1322559"/>
                  <a:pt x="1806054" y="1618260"/>
                  <a:pt x="1719618" y="1650105"/>
                </a:cubicBezTo>
                <a:cubicBezTo>
                  <a:pt x="1633182" y="1681950"/>
                  <a:pt x="1396621" y="1518177"/>
                  <a:pt x="1296537" y="1445389"/>
                </a:cubicBezTo>
                <a:cubicBezTo>
                  <a:pt x="1196453" y="1372601"/>
                  <a:pt x="1194179" y="1242947"/>
                  <a:pt x="1119116" y="1213377"/>
                </a:cubicBezTo>
                <a:cubicBezTo>
                  <a:pt x="1044053" y="1183807"/>
                  <a:pt x="932597" y="1192905"/>
                  <a:pt x="846161" y="1267968"/>
                </a:cubicBezTo>
                <a:cubicBezTo>
                  <a:pt x="759725" y="1343031"/>
                  <a:pt x="721056" y="1629634"/>
                  <a:pt x="600501" y="1663753"/>
                </a:cubicBezTo>
                <a:cubicBezTo>
                  <a:pt x="479946" y="1697872"/>
                  <a:pt x="211540" y="1545472"/>
                  <a:pt x="122830" y="1472684"/>
                </a:cubicBezTo>
                <a:cubicBezTo>
                  <a:pt x="34120" y="1399896"/>
                  <a:pt x="81887" y="1274792"/>
                  <a:pt x="68239" y="1227025"/>
                </a:cubicBezTo>
                <a:cubicBezTo>
                  <a:pt x="54591" y="1179258"/>
                  <a:pt x="47767" y="1182669"/>
                  <a:pt x="40943" y="1186081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0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86" y="365125"/>
            <a:ext cx="9443113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Доцртај оно што недостаје тако да добијеш затворене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3510" y="591178"/>
            <a:ext cx="444690" cy="423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07291" y="591178"/>
            <a:ext cx="444690" cy="423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16958" y="1077903"/>
            <a:ext cx="444690" cy="423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3510" y="1097155"/>
            <a:ext cx="444690" cy="423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54622" y="2538484"/>
            <a:ext cx="3354419" cy="1291119"/>
          </a:xfrm>
          <a:custGeom>
            <a:avLst/>
            <a:gdLst>
              <a:gd name="connsiteX0" fmla="*/ 979396 w 3354419"/>
              <a:gd name="connsiteY0" fmla="*/ 750626 h 1291119"/>
              <a:gd name="connsiteX1" fmla="*/ 747384 w 3354419"/>
              <a:gd name="connsiteY1" fmla="*/ 859809 h 1291119"/>
              <a:gd name="connsiteX2" fmla="*/ 146882 w 3354419"/>
              <a:gd name="connsiteY2" fmla="*/ 791570 h 1291119"/>
              <a:gd name="connsiteX3" fmla="*/ 10405 w 3354419"/>
              <a:gd name="connsiteY3" fmla="*/ 491319 h 1291119"/>
              <a:gd name="connsiteX4" fmla="*/ 78644 w 3354419"/>
              <a:gd name="connsiteY4" fmla="*/ 163773 h 1291119"/>
              <a:gd name="connsiteX5" fmla="*/ 624554 w 3354419"/>
              <a:gd name="connsiteY5" fmla="*/ 0 h 1291119"/>
              <a:gd name="connsiteX6" fmla="*/ 1375181 w 3354419"/>
              <a:gd name="connsiteY6" fmla="*/ 163773 h 1291119"/>
              <a:gd name="connsiteX7" fmla="*/ 2153103 w 3354419"/>
              <a:gd name="connsiteY7" fmla="*/ 395785 h 1291119"/>
              <a:gd name="connsiteX8" fmla="*/ 2467002 w 3354419"/>
              <a:gd name="connsiteY8" fmla="*/ 300250 h 1291119"/>
              <a:gd name="connsiteX9" fmla="*/ 2999265 w 3354419"/>
              <a:gd name="connsiteY9" fmla="*/ 245659 h 1291119"/>
              <a:gd name="connsiteX10" fmla="*/ 3354106 w 3354419"/>
              <a:gd name="connsiteY10" fmla="*/ 559558 h 1291119"/>
              <a:gd name="connsiteX11" fmla="*/ 3053856 w 3354419"/>
              <a:gd name="connsiteY11" fmla="*/ 1201003 h 1291119"/>
              <a:gd name="connsiteX12" fmla="*/ 2644423 w 3354419"/>
              <a:gd name="connsiteY12" fmla="*/ 1269241 h 1291119"/>
              <a:gd name="connsiteX13" fmla="*/ 2098512 w 3354419"/>
              <a:gd name="connsiteY13" fmla="*/ 1037229 h 1291119"/>
              <a:gd name="connsiteX14" fmla="*/ 1852853 w 3354419"/>
              <a:gd name="connsiteY14" fmla="*/ 846161 h 1291119"/>
              <a:gd name="connsiteX15" fmla="*/ 1839205 w 3354419"/>
              <a:gd name="connsiteY15" fmla="*/ 832513 h 129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4419" h="1291119">
                <a:moveTo>
                  <a:pt x="979396" y="750626"/>
                </a:moveTo>
                <a:cubicBezTo>
                  <a:pt x="932766" y="801805"/>
                  <a:pt x="886136" y="852985"/>
                  <a:pt x="747384" y="859809"/>
                </a:cubicBezTo>
                <a:cubicBezTo>
                  <a:pt x="608632" y="866633"/>
                  <a:pt x="269712" y="852985"/>
                  <a:pt x="146882" y="791570"/>
                </a:cubicBezTo>
                <a:cubicBezTo>
                  <a:pt x="24052" y="730155"/>
                  <a:pt x="21778" y="595952"/>
                  <a:pt x="10405" y="491319"/>
                </a:cubicBezTo>
                <a:cubicBezTo>
                  <a:pt x="-968" y="386686"/>
                  <a:pt x="-23714" y="245659"/>
                  <a:pt x="78644" y="163773"/>
                </a:cubicBezTo>
                <a:cubicBezTo>
                  <a:pt x="181002" y="81887"/>
                  <a:pt x="408465" y="0"/>
                  <a:pt x="624554" y="0"/>
                </a:cubicBezTo>
                <a:cubicBezTo>
                  <a:pt x="840643" y="0"/>
                  <a:pt x="1120423" y="97809"/>
                  <a:pt x="1375181" y="163773"/>
                </a:cubicBezTo>
                <a:cubicBezTo>
                  <a:pt x="1629939" y="229737"/>
                  <a:pt x="1971133" y="373039"/>
                  <a:pt x="2153103" y="395785"/>
                </a:cubicBezTo>
                <a:cubicBezTo>
                  <a:pt x="2335073" y="418531"/>
                  <a:pt x="2325975" y="325271"/>
                  <a:pt x="2467002" y="300250"/>
                </a:cubicBezTo>
                <a:cubicBezTo>
                  <a:pt x="2608029" y="275229"/>
                  <a:pt x="2851414" y="202441"/>
                  <a:pt x="2999265" y="245659"/>
                </a:cubicBezTo>
                <a:cubicBezTo>
                  <a:pt x="3147116" y="288877"/>
                  <a:pt x="3345008" y="400334"/>
                  <a:pt x="3354106" y="559558"/>
                </a:cubicBezTo>
                <a:cubicBezTo>
                  <a:pt x="3363205" y="718782"/>
                  <a:pt x="3172136" y="1082723"/>
                  <a:pt x="3053856" y="1201003"/>
                </a:cubicBezTo>
                <a:cubicBezTo>
                  <a:pt x="2935576" y="1319283"/>
                  <a:pt x="2803647" y="1296537"/>
                  <a:pt x="2644423" y="1269241"/>
                </a:cubicBezTo>
                <a:cubicBezTo>
                  <a:pt x="2485199" y="1241945"/>
                  <a:pt x="2230440" y="1107742"/>
                  <a:pt x="2098512" y="1037229"/>
                </a:cubicBezTo>
                <a:cubicBezTo>
                  <a:pt x="1966584" y="966716"/>
                  <a:pt x="1896071" y="880280"/>
                  <a:pt x="1852853" y="846161"/>
                </a:cubicBezTo>
                <a:cubicBezTo>
                  <a:pt x="1809635" y="812042"/>
                  <a:pt x="1824420" y="822277"/>
                  <a:pt x="1839205" y="832513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001301" y="2269643"/>
            <a:ext cx="1473959" cy="3682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00230" y="2239215"/>
            <a:ext cx="641444" cy="10308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054767" y="3875964"/>
            <a:ext cx="1991580" cy="2258567"/>
          </a:xfrm>
          <a:custGeom>
            <a:avLst/>
            <a:gdLst>
              <a:gd name="connsiteX0" fmla="*/ 1347239 w 1991580"/>
              <a:gd name="connsiteY0" fmla="*/ 0 h 2258567"/>
              <a:gd name="connsiteX1" fmla="*/ 1415478 w 1991580"/>
              <a:gd name="connsiteY1" fmla="*/ 232012 h 2258567"/>
              <a:gd name="connsiteX2" fmla="*/ 1292648 w 1991580"/>
              <a:gd name="connsiteY2" fmla="*/ 491320 h 2258567"/>
              <a:gd name="connsiteX3" fmla="*/ 842272 w 1991580"/>
              <a:gd name="connsiteY3" fmla="*/ 614149 h 2258567"/>
              <a:gd name="connsiteX4" fmla="*/ 733090 w 1991580"/>
              <a:gd name="connsiteY4" fmla="*/ 846161 h 2258567"/>
              <a:gd name="connsiteX5" fmla="*/ 1224409 w 1991580"/>
              <a:gd name="connsiteY5" fmla="*/ 1201003 h 2258567"/>
              <a:gd name="connsiteX6" fmla="*/ 1852206 w 1991580"/>
              <a:gd name="connsiteY6" fmla="*/ 1473958 h 2258567"/>
              <a:gd name="connsiteX7" fmla="*/ 1893149 w 1991580"/>
              <a:gd name="connsiteY7" fmla="*/ 2169994 h 2258567"/>
              <a:gd name="connsiteX8" fmla="*/ 733090 w 1991580"/>
              <a:gd name="connsiteY8" fmla="*/ 2251881 h 2258567"/>
              <a:gd name="connsiteX9" fmla="*/ 64349 w 1991580"/>
              <a:gd name="connsiteY9" fmla="*/ 2197290 h 2258567"/>
              <a:gd name="connsiteX10" fmla="*/ 64349 w 1991580"/>
              <a:gd name="connsiteY10" fmla="*/ 2183642 h 225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1580" h="2258567">
                <a:moveTo>
                  <a:pt x="1347239" y="0"/>
                </a:moveTo>
                <a:cubicBezTo>
                  <a:pt x="1385908" y="75062"/>
                  <a:pt x="1424577" y="150125"/>
                  <a:pt x="1415478" y="232012"/>
                </a:cubicBezTo>
                <a:cubicBezTo>
                  <a:pt x="1406380" y="313899"/>
                  <a:pt x="1388182" y="427631"/>
                  <a:pt x="1292648" y="491320"/>
                </a:cubicBezTo>
                <a:cubicBezTo>
                  <a:pt x="1197114" y="555009"/>
                  <a:pt x="935532" y="555009"/>
                  <a:pt x="842272" y="614149"/>
                </a:cubicBezTo>
                <a:cubicBezTo>
                  <a:pt x="749012" y="673289"/>
                  <a:pt x="669401" y="748352"/>
                  <a:pt x="733090" y="846161"/>
                </a:cubicBezTo>
                <a:cubicBezTo>
                  <a:pt x="796779" y="943970"/>
                  <a:pt x="1037890" y="1096370"/>
                  <a:pt x="1224409" y="1201003"/>
                </a:cubicBezTo>
                <a:cubicBezTo>
                  <a:pt x="1410928" y="1305636"/>
                  <a:pt x="1740749" y="1312460"/>
                  <a:pt x="1852206" y="1473958"/>
                </a:cubicBezTo>
                <a:cubicBezTo>
                  <a:pt x="1963663" y="1635456"/>
                  <a:pt x="2079668" y="2040340"/>
                  <a:pt x="1893149" y="2169994"/>
                </a:cubicBezTo>
                <a:cubicBezTo>
                  <a:pt x="1706630" y="2299648"/>
                  <a:pt x="1037890" y="2247332"/>
                  <a:pt x="733090" y="2251881"/>
                </a:cubicBezTo>
                <a:cubicBezTo>
                  <a:pt x="428290" y="2256430"/>
                  <a:pt x="175806" y="2208663"/>
                  <a:pt x="64349" y="2197290"/>
                </a:cubicBezTo>
                <a:cubicBezTo>
                  <a:pt x="-47108" y="2185917"/>
                  <a:pt x="8620" y="2184779"/>
                  <a:pt x="64349" y="2183642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540991" y="4026090"/>
            <a:ext cx="859239" cy="122829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0230" y="3986466"/>
            <a:ext cx="320722" cy="5172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720952" y="4072763"/>
            <a:ext cx="538517" cy="41518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59469" y="4051223"/>
            <a:ext cx="619837" cy="132638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620370" y="3261029"/>
            <a:ext cx="859809" cy="207058"/>
          </a:xfrm>
          <a:custGeom>
            <a:avLst/>
            <a:gdLst>
              <a:gd name="connsiteX0" fmla="*/ 0 w 859809"/>
              <a:gd name="connsiteY0" fmla="*/ 28081 h 207058"/>
              <a:gd name="connsiteX1" fmla="*/ 109182 w 859809"/>
              <a:gd name="connsiteY1" fmla="*/ 14434 h 207058"/>
              <a:gd name="connsiteX2" fmla="*/ 614149 w 859809"/>
              <a:gd name="connsiteY2" fmla="*/ 205502 h 207058"/>
              <a:gd name="connsiteX3" fmla="*/ 859809 w 859809"/>
              <a:gd name="connsiteY3" fmla="*/ 109968 h 207058"/>
              <a:gd name="connsiteX4" fmla="*/ 859809 w 859809"/>
              <a:gd name="connsiteY4" fmla="*/ 109968 h 20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809" h="207058">
                <a:moveTo>
                  <a:pt x="0" y="28081"/>
                </a:moveTo>
                <a:cubicBezTo>
                  <a:pt x="3412" y="6472"/>
                  <a:pt x="6824" y="-15136"/>
                  <a:pt x="109182" y="14434"/>
                </a:cubicBezTo>
                <a:cubicBezTo>
                  <a:pt x="211540" y="44004"/>
                  <a:pt x="489045" y="189580"/>
                  <a:pt x="614149" y="205502"/>
                </a:cubicBezTo>
                <a:cubicBezTo>
                  <a:pt x="739253" y="221424"/>
                  <a:pt x="859809" y="109968"/>
                  <a:pt x="859809" y="109968"/>
                </a:cubicBezTo>
                <a:lnTo>
                  <a:pt x="859809" y="109968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400230" y="2306472"/>
            <a:ext cx="2075030" cy="9787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921463" y="3574626"/>
            <a:ext cx="1507838" cy="2471332"/>
          </a:xfrm>
          <a:custGeom>
            <a:avLst/>
            <a:gdLst>
              <a:gd name="connsiteX0" fmla="*/ 129415 w 1507838"/>
              <a:gd name="connsiteY0" fmla="*/ 2471332 h 2471332"/>
              <a:gd name="connsiteX1" fmla="*/ 6585 w 1507838"/>
              <a:gd name="connsiteY1" fmla="*/ 2225673 h 2471332"/>
              <a:gd name="connsiteX2" fmla="*/ 61176 w 1507838"/>
              <a:gd name="connsiteY2" fmla="*/ 1666114 h 2471332"/>
              <a:gd name="connsiteX3" fmla="*/ 429665 w 1507838"/>
              <a:gd name="connsiteY3" fmla="*/ 1120204 h 2471332"/>
              <a:gd name="connsiteX4" fmla="*/ 511552 w 1507838"/>
              <a:gd name="connsiteY4" fmla="*/ 492407 h 2471332"/>
              <a:gd name="connsiteX5" fmla="*/ 866394 w 1507838"/>
              <a:gd name="connsiteY5" fmla="*/ 96622 h 2471332"/>
              <a:gd name="connsiteX6" fmla="*/ 1316770 w 1507838"/>
              <a:gd name="connsiteY6" fmla="*/ 14735 h 2471332"/>
              <a:gd name="connsiteX7" fmla="*/ 1507838 w 1507838"/>
              <a:gd name="connsiteY7" fmla="*/ 328634 h 2471332"/>
              <a:gd name="connsiteX8" fmla="*/ 1507838 w 1507838"/>
              <a:gd name="connsiteY8" fmla="*/ 328634 h 247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838" h="2471332">
                <a:moveTo>
                  <a:pt x="129415" y="2471332"/>
                </a:moveTo>
                <a:cubicBezTo>
                  <a:pt x="73686" y="2415604"/>
                  <a:pt x="17958" y="2359876"/>
                  <a:pt x="6585" y="2225673"/>
                </a:cubicBezTo>
                <a:cubicBezTo>
                  <a:pt x="-4788" y="2091470"/>
                  <a:pt x="-9337" y="1850359"/>
                  <a:pt x="61176" y="1666114"/>
                </a:cubicBezTo>
                <a:cubicBezTo>
                  <a:pt x="131689" y="1481869"/>
                  <a:pt x="354602" y="1315822"/>
                  <a:pt x="429665" y="1120204"/>
                </a:cubicBezTo>
                <a:cubicBezTo>
                  <a:pt x="504728" y="924586"/>
                  <a:pt x="438764" y="663004"/>
                  <a:pt x="511552" y="492407"/>
                </a:cubicBezTo>
                <a:cubicBezTo>
                  <a:pt x="584340" y="321810"/>
                  <a:pt x="732191" y="176234"/>
                  <a:pt x="866394" y="96622"/>
                </a:cubicBezTo>
                <a:cubicBezTo>
                  <a:pt x="1000597" y="17010"/>
                  <a:pt x="1209863" y="-23934"/>
                  <a:pt x="1316770" y="14735"/>
                </a:cubicBezTo>
                <a:cubicBezTo>
                  <a:pt x="1423677" y="53404"/>
                  <a:pt x="1507838" y="328634"/>
                  <a:pt x="1507838" y="328634"/>
                </a:cubicBezTo>
                <a:lnTo>
                  <a:pt x="1507838" y="328634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540991" y="5264014"/>
            <a:ext cx="2338315" cy="1021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9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723" y="680753"/>
            <a:ext cx="10515600" cy="5296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ОТВОРЕНЕ ЛИНИЈЕ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42262" y="1488247"/>
            <a:ext cx="2617516" cy="2465900"/>
          </a:xfrm>
          <a:custGeom>
            <a:avLst/>
            <a:gdLst>
              <a:gd name="connsiteX0" fmla="*/ 355010 w 2617516"/>
              <a:gd name="connsiteY0" fmla="*/ 2025844 h 2465900"/>
              <a:gd name="connsiteX1" fmla="*/ 168 w 2617516"/>
              <a:gd name="connsiteY1" fmla="*/ 1602763 h 2465900"/>
              <a:gd name="connsiteX2" fmla="*/ 314067 w 2617516"/>
              <a:gd name="connsiteY2" fmla="*/ 1234274 h 2465900"/>
              <a:gd name="connsiteX3" fmla="*/ 709852 w 2617516"/>
              <a:gd name="connsiteY3" fmla="*/ 988614 h 2465900"/>
              <a:gd name="connsiteX4" fmla="*/ 819034 w 2617516"/>
              <a:gd name="connsiteY4" fmla="*/ 251635 h 2465900"/>
              <a:gd name="connsiteX5" fmla="*/ 1351297 w 2617516"/>
              <a:gd name="connsiteY5" fmla="*/ 5975 h 2465900"/>
              <a:gd name="connsiteX6" fmla="*/ 1788025 w 2617516"/>
              <a:gd name="connsiteY6" fmla="*/ 456351 h 2465900"/>
              <a:gd name="connsiteX7" fmla="*/ 1788025 w 2617516"/>
              <a:gd name="connsiteY7" fmla="*/ 988614 h 2465900"/>
              <a:gd name="connsiteX8" fmla="*/ 2415822 w 2617516"/>
              <a:gd name="connsiteY8" fmla="*/ 1384399 h 2465900"/>
              <a:gd name="connsiteX9" fmla="*/ 2593243 w 2617516"/>
              <a:gd name="connsiteY9" fmla="*/ 1957605 h 2465900"/>
              <a:gd name="connsiteX10" fmla="*/ 1951798 w 2617516"/>
              <a:gd name="connsiteY10" fmla="*/ 2462572 h 2465900"/>
              <a:gd name="connsiteX11" fmla="*/ 1160228 w 2617516"/>
              <a:gd name="connsiteY11" fmla="*/ 2175969 h 2465900"/>
              <a:gd name="connsiteX12" fmla="*/ 1160228 w 2617516"/>
              <a:gd name="connsiteY12" fmla="*/ 2162321 h 246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516" h="2465900">
                <a:moveTo>
                  <a:pt x="355010" y="2025844"/>
                </a:moveTo>
                <a:cubicBezTo>
                  <a:pt x="181001" y="1880267"/>
                  <a:pt x="6992" y="1734691"/>
                  <a:pt x="168" y="1602763"/>
                </a:cubicBezTo>
                <a:cubicBezTo>
                  <a:pt x="-6656" y="1470835"/>
                  <a:pt x="195786" y="1336632"/>
                  <a:pt x="314067" y="1234274"/>
                </a:cubicBezTo>
                <a:cubicBezTo>
                  <a:pt x="432348" y="1131916"/>
                  <a:pt x="625691" y="1152387"/>
                  <a:pt x="709852" y="988614"/>
                </a:cubicBezTo>
                <a:cubicBezTo>
                  <a:pt x="794013" y="824841"/>
                  <a:pt x="712127" y="415408"/>
                  <a:pt x="819034" y="251635"/>
                </a:cubicBezTo>
                <a:cubicBezTo>
                  <a:pt x="925942" y="87862"/>
                  <a:pt x="1189799" y="-28144"/>
                  <a:pt x="1351297" y="5975"/>
                </a:cubicBezTo>
                <a:cubicBezTo>
                  <a:pt x="1512795" y="40094"/>
                  <a:pt x="1715237" y="292578"/>
                  <a:pt x="1788025" y="456351"/>
                </a:cubicBezTo>
                <a:cubicBezTo>
                  <a:pt x="1860813" y="620124"/>
                  <a:pt x="1683392" y="833939"/>
                  <a:pt x="1788025" y="988614"/>
                </a:cubicBezTo>
                <a:cubicBezTo>
                  <a:pt x="1892658" y="1143289"/>
                  <a:pt x="2281619" y="1222900"/>
                  <a:pt x="2415822" y="1384399"/>
                </a:cubicBezTo>
                <a:cubicBezTo>
                  <a:pt x="2550025" y="1545898"/>
                  <a:pt x="2670580" y="1777910"/>
                  <a:pt x="2593243" y="1957605"/>
                </a:cubicBezTo>
                <a:cubicBezTo>
                  <a:pt x="2515906" y="2137300"/>
                  <a:pt x="2190634" y="2426178"/>
                  <a:pt x="1951798" y="2462572"/>
                </a:cubicBezTo>
                <a:cubicBezTo>
                  <a:pt x="1712962" y="2498966"/>
                  <a:pt x="1292156" y="2226011"/>
                  <a:pt x="1160228" y="2175969"/>
                </a:cubicBezTo>
                <a:cubicBezTo>
                  <a:pt x="1028300" y="2125927"/>
                  <a:pt x="1094264" y="2144124"/>
                  <a:pt x="1160228" y="216232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19032" y="1618711"/>
            <a:ext cx="4000951" cy="2054996"/>
          </a:xfrm>
          <a:custGeom>
            <a:avLst/>
            <a:gdLst>
              <a:gd name="connsiteX0" fmla="*/ 489812 w 4000951"/>
              <a:gd name="connsiteY0" fmla="*/ 1596399 h 2054996"/>
              <a:gd name="connsiteX1" fmla="*/ 12734 w 4000951"/>
              <a:gd name="connsiteY1" fmla="*/ 1039808 h 2054996"/>
              <a:gd name="connsiteX2" fmla="*/ 251273 w 4000951"/>
              <a:gd name="connsiteY2" fmla="*/ 284434 h 2054996"/>
              <a:gd name="connsiteX3" fmla="*/ 1404212 w 4000951"/>
              <a:gd name="connsiteY3" fmla="*/ 6138 h 2054996"/>
              <a:gd name="connsiteX4" fmla="*/ 2934838 w 4000951"/>
              <a:gd name="connsiteY4" fmla="*/ 125408 h 2054996"/>
              <a:gd name="connsiteX5" fmla="*/ 3610699 w 4000951"/>
              <a:gd name="connsiteY5" fmla="*/ 503095 h 2054996"/>
              <a:gd name="connsiteX6" fmla="*/ 3888994 w 4000951"/>
              <a:gd name="connsiteY6" fmla="*/ 1159078 h 2054996"/>
              <a:gd name="connsiteX7" fmla="*/ 3968508 w 4000951"/>
              <a:gd name="connsiteY7" fmla="*/ 1755425 h 2054996"/>
              <a:gd name="connsiteX8" fmla="*/ 3372160 w 4000951"/>
              <a:gd name="connsiteY8" fmla="*/ 2053599 h 2054996"/>
              <a:gd name="connsiteX9" fmla="*/ 2278855 w 4000951"/>
              <a:gd name="connsiteY9" fmla="*/ 1874695 h 2054996"/>
              <a:gd name="connsiteX10" fmla="*/ 2278855 w 4000951"/>
              <a:gd name="connsiteY10" fmla="*/ 1874695 h 205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0951" h="2054996">
                <a:moveTo>
                  <a:pt x="489812" y="1596399"/>
                </a:moveTo>
                <a:cubicBezTo>
                  <a:pt x="271151" y="1427434"/>
                  <a:pt x="52491" y="1258469"/>
                  <a:pt x="12734" y="1039808"/>
                </a:cubicBezTo>
                <a:cubicBezTo>
                  <a:pt x="-27023" y="821147"/>
                  <a:pt x="19360" y="456712"/>
                  <a:pt x="251273" y="284434"/>
                </a:cubicBezTo>
                <a:cubicBezTo>
                  <a:pt x="483186" y="112156"/>
                  <a:pt x="956951" y="32642"/>
                  <a:pt x="1404212" y="6138"/>
                </a:cubicBezTo>
                <a:cubicBezTo>
                  <a:pt x="1851473" y="-20366"/>
                  <a:pt x="2567090" y="42582"/>
                  <a:pt x="2934838" y="125408"/>
                </a:cubicBezTo>
                <a:cubicBezTo>
                  <a:pt x="3302586" y="208234"/>
                  <a:pt x="3451673" y="330817"/>
                  <a:pt x="3610699" y="503095"/>
                </a:cubicBezTo>
                <a:cubicBezTo>
                  <a:pt x="3769725" y="675373"/>
                  <a:pt x="3829359" y="950356"/>
                  <a:pt x="3888994" y="1159078"/>
                </a:cubicBezTo>
                <a:cubicBezTo>
                  <a:pt x="3948629" y="1367800"/>
                  <a:pt x="4054647" y="1606338"/>
                  <a:pt x="3968508" y="1755425"/>
                </a:cubicBezTo>
                <a:cubicBezTo>
                  <a:pt x="3882369" y="1904512"/>
                  <a:pt x="3653769" y="2033721"/>
                  <a:pt x="3372160" y="2053599"/>
                </a:cubicBezTo>
                <a:cubicBezTo>
                  <a:pt x="3090551" y="2073477"/>
                  <a:pt x="2278855" y="1874695"/>
                  <a:pt x="2278855" y="1874695"/>
                </a:cubicBezTo>
                <a:lnTo>
                  <a:pt x="2278855" y="1874695"/>
                </a:ln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17578" y="3539667"/>
            <a:ext cx="1444655" cy="1510868"/>
          </a:xfrm>
          <a:custGeom>
            <a:avLst/>
            <a:gdLst>
              <a:gd name="connsiteX0" fmla="*/ 540742 w 1444655"/>
              <a:gd name="connsiteY0" fmla="*/ 556712 h 1510868"/>
              <a:gd name="connsiteX1" fmla="*/ 679890 w 1444655"/>
              <a:gd name="connsiteY1" fmla="*/ 536834 h 1510868"/>
              <a:gd name="connsiteX2" fmla="*/ 898551 w 1444655"/>
              <a:gd name="connsiteY2" fmla="*/ 735616 h 1510868"/>
              <a:gd name="connsiteX3" fmla="*/ 739525 w 1444655"/>
              <a:gd name="connsiteY3" fmla="*/ 1013912 h 1510868"/>
              <a:gd name="connsiteX4" fmla="*/ 500986 w 1444655"/>
              <a:gd name="connsiteY4" fmla="*/ 1033790 h 1510868"/>
              <a:gd name="connsiteX5" fmla="*/ 381716 w 1444655"/>
              <a:gd name="connsiteY5" fmla="*/ 775373 h 1510868"/>
              <a:gd name="connsiteX6" fmla="*/ 322081 w 1444655"/>
              <a:gd name="connsiteY6" fmla="*/ 477199 h 1510868"/>
              <a:gd name="connsiteX7" fmla="*/ 660012 w 1444655"/>
              <a:gd name="connsiteY7" fmla="*/ 318173 h 1510868"/>
              <a:gd name="connsiteX8" fmla="*/ 1077455 w 1444655"/>
              <a:gd name="connsiteY8" fmla="*/ 556712 h 1510868"/>
              <a:gd name="connsiteX9" fmla="*/ 1037699 w 1444655"/>
              <a:gd name="connsiteY9" fmla="*/ 1113303 h 1510868"/>
              <a:gd name="connsiteX10" fmla="*/ 421473 w 1444655"/>
              <a:gd name="connsiteY10" fmla="*/ 1411477 h 1510868"/>
              <a:gd name="connsiteX11" fmla="*/ 43786 w 1444655"/>
              <a:gd name="connsiteY11" fmla="*/ 1073547 h 1510868"/>
              <a:gd name="connsiteX12" fmla="*/ 83542 w 1444655"/>
              <a:gd name="connsiteY12" fmla="*/ 437442 h 1510868"/>
              <a:gd name="connsiteX13" fmla="*/ 719647 w 1444655"/>
              <a:gd name="connsiteY13" fmla="*/ 121 h 1510868"/>
              <a:gd name="connsiteX14" fmla="*/ 1315994 w 1444655"/>
              <a:gd name="connsiteY14" fmla="*/ 477199 h 1510868"/>
              <a:gd name="connsiteX15" fmla="*/ 1435264 w 1444655"/>
              <a:gd name="connsiteY15" fmla="*/ 1093425 h 1510868"/>
              <a:gd name="connsiteX16" fmla="*/ 1156968 w 1444655"/>
              <a:gd name="connsiteY16" fmla="*/ 1510868 h 1510868"/>
              <a:gd name="connsiteX17" fmla="*/ 1156968 w 1444655"/>
              <a:gd name="connsiteY17" fmla="*/ 1510868 h 15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4655" h="1510868">
                <a:moveTo>
                  <a:pt x="540742" y="556712"/>
                </a:moveTo>
                <a:cubicBezTo>
                  <a:pt x="580498" y="531864"/>
                  <a:pt x="620255" y="507017"/>
                  <a:pt x="679890" y="536834"/>
                </a:cubicBezTo>
                <a:cubicBezTo>
                  <a:pt x="739525" y="566651"/>
                  <a:pt x="888612" y="656103"/>
                  <a:pt x="898551" y="735616"/>
                </a:cubicBezTo>
                <a:cubicBezTo>
                  <a:pt x="908490" y="815129"/>
                  <a:pt x="805786" y="964216"/>
                  <a:pt x="739525" y="1013912"/>
                </a:cubicBezTo>
                <a:cubicBezTo>
                  <a:pt x="673264" y="1063608"/>
                  <a:pt x="560621" y="1073546"/>
                  <a:pt x="500986" y="1033790"/>
                </a:cubicBezTo>
                <a:cubicBezTo>
                  <a:pt x="441351" y="994034"/>
                  <a:pt x="411533" y="868138"/>
                  <a:pt x="381716" y="775373"/>
                </a:cubicBezTo>
                <a:cubicBezTo>
                  <a:pt x="351898" y="682608"/>
                  <a:pt x="275698" y="553399"/>
                  <a:pt x="322081" y="477199"/>
                </a:cubicBezTo>
                <a:cubicBezTo>
                  <a:pt x="368464" y="400999"/>
                  <a:pt x="534116" y="304921"/>
                  <a:pt x="660012" y="318173"/>
                </a:cubicBezTo>
                <a:cubicBezTo>
                  <a:pt x="785908" y="331425"/>
                  <a:pt x="1014507" y="424190"/>
                  <a:pt x="1077455" y="556712"/>
                </a:cubicBezTo>
                <a:cubicBezTo>
                  <a:pt x="1140403" y="689234"/>
                  <a:pt x="1147029" y="970842"/>
                  <a:pt x="1037699" y="1113303"/>
                </a:cubicBezTo>
                <a:cubicBezTo>
                  <a:pt x="928369" y="1255764"/>
                  <a:pt x="587125" y="1418103"/>
                  <a:pt x="421473" y="1411477"/>
                </a:cubicBezTo>
                <a:cubicBezTo>
                  <a:pt x="255821" y="1404851"/>
                  <a:pt x="100108" y="1235886"/>
                  <a:pt x="43786" y="1073547"/>
                </a:cubicBezTo>
                <a:cubicBezTo>
                  <a:pt x="-12536" y="911208"/>
                  <a:pt x="-29101" y="616346"/>
                  <a:pt x="83542" y="437442"/>
                </a:cubicBezTo>
                <a:cubicBezTo>
                  <a:pt x="196185" y="258538"/>
                  <a:pt x="514238" y="-6505"/>
                  <a:pt x="719647" y="121"/>
                </a:cubicBezTo>
                <a:cubicBezTo>
                  <a:pt x="925056" y="6747"/>
                  <a:pt x="1196725" y="294982"/>
                  <a:pt x="1315994" y="477199"/>
                </a:cubicBezTo>
                <a:cubicBezTo>
                  <a:pt x="1435263" y="659416"/>
                  <a:pt x="1461768" y="921147"/>
                  <a:pt x="1435264" y="1093425"/>
                </a:cubicBezTo>
                <a:cubicBezTo>
                  <a:pt x="1408760" y="1265703"/>
                  <a:pt x="1156968" y="1510868"/>
                  <a:pt x="1156968" y="1510868"/>
                </a:cubicBezTo>
                <a:lnTo>
                  <a:pt x="1156968" y="1510868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9528999" y="2400973"/>
            <a:ext cx="1445850" cy="1800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528999" y="2400973"/>
            <a:ext cx="0" cy="105058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935774" y="2418981"/>
            <a:ext cx="39075" cy="226552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497319" y="4684510"/>
            <a:ext cx="143845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528999" y="3424424"/>
            <a:ext cx="59775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V="1">
            <a:off x="5558967" y="4380677"/>
            <a:ext cx="1420080" cy="634351"/>
          </a:xfrm>
          <a:prstGeom prst="bentConnector3">
            <a:avLst>
              <a:gd name="adj1" fmla="val 5000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6979047" y="4373331"/>
            <a:ext cx="1282956" cy="914400"/>
          </a:xfrm>
          <a:prstGeom prst="bentConnector3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ЗАТВОРЕНЕ ЛИНИЈЕ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6188" y="1352240"/>
            <a:ext cx="2425148" cy="2623930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04169" y="1672690"/>
            <a:ext cx="2849164" cy="2769549"/>
          </a:xfrm>
          <a:custGeom>
            <a:avLst/>
            <a:gdLst>
              <a:gd name="connsiteX0" fmla="*/ 68860 w 2758801"/>
              <a:gd name="connsiteY0" fmla="*/ 1234167 h 2532457"/>
              <a:gd name="connsiteX1" fmla="*/ 68860 w 2758801"/>
              <a:gd name="connsiteY1" fmla="*/ 140862 h 2532457"/>
              <a:gd name="connsiteX2" fmla="*/ 784478 w 2758801"/>
              <a:gd name="connsiteY2" fmla="*/ 61349 h 2532457"/>
              <a:gd name="connsiteX3" fmla="*/ 1102530 w 2758801"/>
              <a:gd name="connsiteY3" fmla="*/ 578184 h 2532457"/>
              <a:gd name="connsiteX4" fmla="*/ 1838025 w 2758801"/>
              <a:gd name="connsiteY4" fmla="*/ 876358 h 2532457"/>
              <a:gd name="connsiteX5" fmla="*/ 2533765 w 2758801"/>
              <a:gd name="connsiteY5" fmla="*/ 1313680 h 2532457"/>
              <a:gd name="connsiteX6" fmla="*/ 2752425 w 2758801"/>
              <a:gd name="connsiteY6" fmla="*/ 1850393 h 2532457"/>
              <a:gd name="connsiteX7" fmla="*/ 2334982 w 2758801"/>
              <a:gd name="connsiteY7" fmla="*/ 2188323 h 2532457"/>
              <a:gd name="connsiteX8" fmla="*/ 1778391 w 2758801"/>
              <a:gd name="connsiteY8" fmla="*/ 2108810 h 2532457"/>
              <a:gd name="connsiteX9" fmla="*/ 1261556 w 2758801"/>
              <a:gd name="connsiteY9" fmla="*/ 2128688 h 2532457"/>
              <a:gd name="connsiteX10" fmla="*/ 1102530 w 2758801"/>
              <a:gd name="connsiteY10" fmla="*/ 2466619 h 2532457"/>
              <a:gd name="connsiteX11" fmla="*/ 426669 w 2758801"/>
              <a:gd name="connsiteY11" fmla="*/ 2486497 h 2532457"/>
              <a:gd name="connsiteX12" fmla="*/ 108617 w 2758801"/>
              <a:gd name="connsiteY12" fmla="*/ 1969662 h 2532457"/>
              <a:gd name="connsiteX13" fmla="*/ 68860 w 2758801"/>
              <a:gd name="connsiteY13" fmla="*/ 1174532 h 2532457"/>
              <a:gd name="connsiteX14" fmla="*/ 68860 w 2758801"/>
              <a:gd name="connsiteY14" fmla="*/ 1114897 h 2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58801" h="2532457">
                <a:moveTo>
                  <a:pt x="68860" y="1234167"/>
                </a:moveTo>
                <a:cubicBezTo>
                  <a:pt x="9225" y="785249"/>
                  <a:pt x="-50410" y="336332"/>
                  <a:pt x="68860" y="140862"/>
                </a:cubicBezTo>
                <a:cubicBezTo>
                  <a:pt x="188130" y="-54608"/>
                  <a:pt x="612200" y="-11538"/>
                  <a:pt x="784478" y="61349"/>
                </a:cubicBezTo>
                <a:cubicBezTo>
                  <a:pt x="956756" y="134236"/>
                  <a:pt x="926939" y="442349"/>
                  <a:pt x="1102530" y="578184"/>
                </a:cubicBezTo>
                <a:cubicBezTo>
                  <a:pt x="1278121" y="714019"/>
                  <a:pt x="1599486" y="753775"/>
                  <a:pt x="1838025" y="876358"/>
                </a:cubicBezTo>
                <a:cubicBezTo>
                  <a:pt x="2076564" y="998941"/>
                  <a:pt x="2381365" y="1151341"/>
                  <a:pt x="2533765" y="1313680"/>
                </a:cubicBezTo>
                <a:cubicBezTo>
                  <a:pt x="2686165" y="1476019"/>
                  <a:pt x="2785556" y="1704619"/>
                  <a:pt x="2752425" y="1850393"/>
                </a:cubicBezTo>
                <a:cubicBezTo>
                  <a:pt x="2719295" y="1996167"/>
                  <a:pt x="2497321" y="2145254"/>
                  <a:pt x="2334982" y="2188323"/>
                </a:cubicBezTo>
                <a:cubicBezTo>
                  <a:pt x="2172643" y="2231392"/>
                  <a:pt x="1957295" y="2118749"/>
                  <a:pt x="1778391" y="2108810"/>
                </a:cubicBezTo>
                <a:cubicBezTo>
                  <a:pt x="1599487" y="2098871"/>
                  <a:pt x="1374199" y="2069053"/>
                  <a:pt x="1261556" y="2128688"/>
                </a:cubicBezTo>
                <a:cubicBezTo>
                  <a:pt x="1148913" y="2188323"/>
                  <a:pt x="1241678" y="2406984"/>
                  <a:pt x="1102530" y="2466619"/>
                </a:cubicBezTo>
                <a:cubicBezTo>
                  <a:pt x="963382" y="2526254"/>
                  <a:pt x="592321" y="2569323"/>
                  <a:pt x="426669" y="2486497"/>
                </a:cubicBezTo>
                <a:cubicBezTo>
                  <a:pt x="261017" y="2403671"/>
                  <a:pt x="168252" y="2188323"/>
                  <a:pt x="108617" y="1969662"/>
                </a:cubicBezTo>
                <a:cubicBezTo>
                  <a:pt x="48982" y="1751001"/>
                  <a:pt x="75486" y="1316993"/>
                  <a:pt x="68860" y="1174532"/>
                </a:cubicBezTo>
                <a:cubicBezTo>
                  <a:pt x="62234" y="1032071"/>
                  <a:pt x="65547" y="1073484"/>
                  <a:pt x="68860" y="1114897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8647044" y="1510748"/>
            <a:ext cx="2305878" cy="2126974"/>
          </a:xfrm>
          <a:prstGeom prst="hexag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53333" y="4215286"/>
            <a:ext cx="3584250" cy="1914111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42325" y="4070869"/>
            <a:ext cx="3675335" cy="1872732"/>
          </a:xfrm>
          <a:custGeom>
            <a:avLst/>
            <a:gdLst>
              <a:gd name="connsiteX0" fmla="*/ 567205 w 2859115"/>
              <a:gd name="connsiteY0" fmla="*/ 1249551 h 1368821"/>
              <a:gd name="connsiteX1" fmla="*/ 189518 w 2859115"/>
              <a:gd name="connsiteY1" fmla="*/ 1110404 h 1368821"/>
              <a:gd name="connsiteX2" fmla="*/ 10614 w 2859115"/>
              <a:gd name="connsiteY2" fmla="*/ 573691 h 1368821"/>
              <a:gd name="connsiteX3" fmla="*/ 487692 w 2859115"/>
              <a:gd name="connsiteY3" fmla="*/ 196004 h 1368821"/>
              <a:gd name="connsiteX4" fmla="*/ 1262945 w 2859115"/>
              <a:gd name="connsiteY4" fmla="*/ 36978 h 1368821"/>
              <a:gd name="connsiteX5" fmla="*/ 2256858 w 2859115"/>
              <a:gd name="connsiteY5" fmla="*/ 56856 h 1368821"/>
              <a:gd name="connsiteX6" fmla="*/ 2833327 w 2859115"/>
              <a:gd name="connsiteY6" fmla="*/ 633325 h 1368821"/>
              <a:gd name="connsiteX7" fmla="*/ 2694179 w 2859115"/>
              <a:gd name="connsiteY7" fmla="*/ 1229673 h 1368821"/>
              <a:gd name="connsiteX8" fmla="*/ 2117710 w 2859115"/>
              <a:gd name="connsiteY8" fmla="*/ 1368821 h 1368821"/>
              <a:gd name="connsiteX9" fmla="*/ 1700266 w 2859115"/>
              <a:gd name="connsiteY9" fmla="*/ 1229673 h 1368821"/>
              <a:gd name="connsiteX10" fmla="*/ 1302701 w 2859115"/>
              <a:gd name="connsiteY10" fmla="*/ 1070647 h 1368821"/>
              <a:gd name="connsiteX11" fmla="*/ 1044284 w 2859115"/>
              <a:gd name="connsiteY11" fmla="*/ 1189917 h 1368821"/>
              <a:gd name="connsiteX12" fmla="*/ 845501 w 2859115"/>
              <a:gd name="connsiteY12" fmla="*/ 1309186 h 1368821"/>
              <a:gd name="connsiteX13" fmla="*/ 269032 w 2859115"/>
              <a:gd name="connsiteY13" fmla="*/ 1189917 h 1368821"/>
              <a:gd name="connsiteX14" fmla="*/ 269032 w 2859115"/>
              <a:gd name="connsiteY14" fmla="*/ 1189917 h 136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9115" h="1368821">
                <a:moveTo>
                  <a:pt x="567205" y="1249551"/>
                </a:moveTo>
                <a:cubicBezTo>
                  <a:pt x="424744" y="1236299"/>
                  <a:pt x="282283" y="1223047"/>
                  <a:pt x="189518" y="1110404"/>
                </a:cubicBezTo>
                <a:cubicBezTo>
                  <a:pt x="96753" y="997761"/>
                  <a:pt x="-39082" y="726091"/>
                  <a:pt x="10614" y="573691"/>
                </a:cubicBezTo>
                <a:cubicBezTo>
                  <a:pt x="60310" y="421291"/>
                  <a:pt x="278970" y="285456"/>
                  <a:pt x="487692" y="196004"/>
                </a:cubicBezTo>
                <a:cubicBezTo>
                  <a:pt x="696414" y="106552"/>
                  <a:pt x="968084" y="60169"/>
                  <a:pt x="1262945" y="36978"/>
                </a:cubicBezTo>
                <a:cubicBezTo>
                  <a:pt x="1557806" y="13787"/>
                  <a:pt x="1995128" y="-42535"/>
                  <a:pt x="2256858" y="56856"/>
                </a:cubicBezTo>
                <a:cubicBezTo>
                  <a:pt x="2518588" y="156247"/>
                  <a:pt x="2760440" y="437856"/>
                  <a:pt x="2833327" y="633325"/>
                </a:cubicBezTo>
                <a:cubicBezTo>
                  <a:pt x="2906214" y="828794"/>
                  <a:pt x="2813448" y="1107090"/>
                  <a:pt x="2694179" y="1229673"/>
                </a:cubicBezTo>
                <a:cubicBezTo>
                  <a:pt x="2574910" y="1352256"/>
                  <a:pt x="2283362" y="1368821"/>
                  <a:pt x="2117710" y="1368821"/>
                </a:cubicBezTo>
                <a:cubicBezTo>
                  <a:pt x="1952058" y="1368821"/>
                  <a:pt x="1836101" y="1279369"/>
                  <a:pt x="1700266" y="1229673"/>
                </a:cubicBezTo>
                <a:cubicBezTo>
                  <a:pt x="1564431" y="1179977"/>
                  <a:pt x="1412031" y="1077273"/>
                  <a:pt x="1302701" y="1070647"/>
                </a:cubicBezTo>
                <a:cubicBezTo>
                  <a:pt x="1193371" y="1064021"/>
                  <a:pt x="1120484" y="1150161"/>
                  <a:pt x="1044284" y="1189917"/>
                </a:cubicBezTo>
                <a:cubicBezTo>
                  <a:pt x="968084" y="1229673"/>
                  <a:pt x="974710" y="1309186"/>
                  <a:pt x="845501" y="1309186"/>
                </a:cubicBezTo>
                <a:cubicBezTo>
                  <a:pt x="716292" y="1309186"/>
                  <a:pt x="269032" y="1189917"/>
                  <a:pt x="269032" y="1189917"/>
                </a:cubicBezTo>
                <a:lnTo>
                  <a:pt x="269032" y="1189917"/>
                </a:ln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АСТАВНИ ЛИСТИЋ</a:t>
            </a:r>
            <a:b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Подебљај отворене линије.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132301" y="2117004"/>
            <a:ext cx="1671160" cy="1627582"/>
          </a:xfrm>
          <a:custGeom>
            <a:avLst/>
            <a:gdLst>
              <a:gd name="connsiteX0" fmla="*/ 760 w 1671160"/>
              <a:gd name="connsiteY0" fmla="*/ 506926 h 1627582"/>
              <a:gd name="connsiteX1" fmla="*/ 120029 w 1671160"/>
              <a:gd name="connsiteY1" fmla="*/ 248509 h 1627582"/>
              <a:gd name="connsiteX2" fmla="*/ 537473 w 1671160"/>
              <a:gd name="connsiteY2" fmla="*/ 129239 h 1627582"/>
              <a:gd name="connsiteX3" fmla="*/ 716377 w 1671160"/>
              <a:gd name="connsiteY3" fmla="*/ 467170 h 1627582"/>
              <a:gd name="connsiteX4" fmla="*/ 1034429 w 1671160"/>
              <a:gd name="connsiteY4" fmla="*/ 546683 h 1627582"/>
              <a:gd name="connsiteX5" fmla="*/ 1193456 w 1671160"/>
              <a:gd name="connsiteY5" fmla="*/ 49726 h 1627582"/>
              <a:gd name="connsiteX6" fmla="*/ 1551264 w 1671160"/>
              <a:gd name="connsiteY6" fmla="*/ 89483 h 1627582"/>
              <a:gd name="connsiteX7" fmla="*/ 1670534 w 1671160"/>
              <a:gd name="connsiteY7" fmla="*/ 685831 h 1627582"/>
              <a:gd name="connsiteX8" fmla="*/ 1511508 w 1671160"/>
              <a:gd name="connsiteY8" fmla="*/ 1242422 h 1627582"/>
              <a:gd name="connsiteX9" fmla="*/ 1153699 w 1671160"/>
              <a:gd name="connsiteY9" fmla="*/ 1540596 h 1627582"/>
              <a:gd name="connsiteX10" fmla="*/ 915160 w 1671160"/>
              <a:gd name="connsiteY10" fmla="*/ 964126 h 1627582"/>
              <a:gd name="connsiteX11" fmla="*/ 517595 w 1671160"/>
              <a:gd name="connsiteY11" fmla="*/ 1143031 h 1627582"/>
              <a:gd name="connsiteX12" fmla="*/ 279056 w 1671160"/>
              <a:gd name="connsiteY12" fmla="*/ 1620109 h 1627582"/>
              <a:gd name="connsiteX13" fmla="*/ 760 w 1671160"/>
              <a:gd name="connsiteY13" fmla="*/ 1401448 h 1627582"/>
              <a:gd name="connsiteX14" fmla="*/ 219421 w 1671160"/>
              <a:gd name="connsiteY14" fmla="*/ 964126 h 1627582"/>
              <a:gd name="connsiteX15" fmla="*/ 159786 w 1671160"/>
              <a:gd name="connsiteY15" fmla="*/ 725587 h 1627582"/>
              <a:gd name="connsiteX16" fmla="*/ 760 w 1671160"/>
              <a:gd name="connsiteY16" fmla="*/ 506926 h 1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1160" h="1627582">
                <a:moveTo>
                  <a:pt x="760" y="506926"/>
                </a:moveTo>
                <a:cubicBezTo>
                  <a:pt x="-5866" y="427413"/>
                  <a:pt x="30577" y="311457"/>
                  <a:pt x="120029" y="248509"/>
                </a:cubicBezTo>
                <a:cubicBezTo>
                  <a:pt x="209481" y="185561"/>
                  <a:pt x="438082" y="92795"/>
                  <a:pt x="537473" y="129239"/>
                </a:cubicBezTo>
                <a:cubicBezTo>
                  <a:pt x="636864" y="165683"/>
                  <a:pt x="633551" y="397596"/>
                  <a:pt x="716377" y="467170"/>
                </a:cubicBezTo>
                <a:cubicBezTo>
                  <a:pt x="799203" y="536744"/>
                  <a:pt x="954916" y="616257"/>
                  <a:pt x="1034429" y="546683"/>
                </a:cubicBezTo>
                <a:cubicBezTo>
                  <a:pt x="1113942" y="477109"/>
                  <a:pt x="1107317" y="125926"/>
                  <a:pt x="1193456" y="49726"/>
                </a:cubicBezTo>
                <a:cubicBezTo>
                  <a:pt x="1279595" y="-26474"/>
                  <a:pt x="1471751" y="-16534"/>
                  <a:pt x="1551264" y="89483"/>
                </a:cubicBezTo>
                <a:cubicBezTo>
                  <a:pt x="1630777" y="195500"/>
                  <a:pt x="1677160" y="493675"/>
                  <a:pt x="1670534" y="685831"/>
                </a:cubicBezTo>
                <a:cubicBezTo>
                  <a:pt x="1663908" y="877987"/>
                  <a:pt x="1597647" y="1099961"/>
                  <a:pt x="1511508" y="1242422"/>
                </a:cubicBezTo>
                <a:cubicBezTo>
                  <a:pt x="1425369" y="1384883"/>
                  <a:pt x="1253090" y="1586979"/>
                  <a:pt x="1153699" y="1540596"/>
                </a:cubicBezTo>
                <a:cubicBezTo>
                  <a:pt x="1054308" y="1494213"/>
                  <a:pt x="1021177" y="1030387"/>
                  <a:pt x="915160" y="964126"/>
                </a:cubicBezTo>
                <a:cubicBezTo>
                  <a:pt x="809143" y="897865"/>
                  <a:pt x="623612" y="1033701"/>
                  <a:pt x="517595" y="1143031"/>
                </a:cubicBezTo>
                <a:cubicBezTo>
                  <a:pt x="411578" y="1252361"/>
                  <a:pt x="365195" y="1577040"/>
                  <a:pt x="279056" y="1620109"/>
                </a:cubicBezTo>
                <a:cubicBezTo>
                  <a:pt x="192917" y="1663179"/>
                  <a:pt x="10699" y="1510778"/>
                  <a:pt x="760" y="1401448"/>
                </a:cubicBezTo>
                <a:cubicBezTo>
                  <a:pt x="-9179" y="1292118"/>
                  <a:pt x="192917" y="1076769"/>
                  <a:pt x="219421" y="964126"/>
                </a:cubicBezTo>
                <a:cubicBezTo>
                  <a:pt x="245925" y="851483"/>
                  <a:pt x="196230" y="805100"/>
                  <a:pt x="159786" y="725587"/>
                </a:cubicBezTo>
                <a:cubicBezTo>
                  <a:pt x="123343" y="646074"/>
                  <a:pt x="7386" y="586439"/>
                  <a:pt x="760" y="506926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55722" y="2135809"/>
            <a:ext cx="1942652" cy="1828450"/>
          </a:xfrm>
          <a:custGeom>
            <a:avLst/>
            <a:gdLst>
              <a:gd name="connsiteX0" fmla="*/ 736156 w 1942652"/>
              <a:gd name="connsiteY0" fmla="*/ 70678 h 1828450"/>
              <a:gd name="connsiteX1" fmla="*/ 298835 w 1942652"/>
              <a:gd name="connsiteY1" fmla="*/ 30921 h 1828450"/>
              <a:gd name="connsiteX2" fmla="*/ 661 w 1942652"/>
              <a:gd name="connsiteY2" fmla="*/ 468243 h 1828450"/>
              <a:gd name="connsiteX3" fmla="*/ 378348 w 1942652"/>
              <a:gd name="connsiteY3" fmla="*/ 706782 h 1828450"/>
              <a:gd name="connsiteX4" fmla="*/ 159687 w 1942652"/>
              <a:gd name="connsiteY4" fmla="*/ 1064591 h 1828450"/>
              <a:gd name="connsiteX5" fmla="*/ 20539 w 1942652"/>
              <a:gd name="connsiteY5" fmla="*/ 1442278 h 1828450"/>
              <a:gd name="connsiteX6" fmla="*/ 298835 w 1942652"/>
              <a:gd name="connsiteY6" fmla="*/ 1819965 h 1828450"/>
              <a:gd name="connsiteX7" fmla="*/ 795791 w 1942652"/>
              <a:gd name="connsiteY7" fmla="*/ 1660939 h 1828450"/>
              <a:gd name="connsiteX8" fmla="*/ 915061 w 1942652"/>
              <a:gd name="connsiteY8" fmla="*/ 1163982 h 1828450"/>
              <a:gd name="connsiteX9" fmla="*/ 1054208 w 1942652"/>
              <a:gd name="connsiteY9" fmla="*/ 985078 h 1828450"/>
              <a:gd name="connsiteX10" fmla="*/ 1610800 w 1942652"/>
              <a:gd name="connsiteY10" fmla="*/ 1144104 h 1828450"/>
              <a:gd name="connsiteX11" fmla="*/ 1889095 w 1942652"/>
              <a:gd name="connsiteY11" fmla="*/ 1004956 h 1828450"/>
              <a:gd name="connsiteX12" fmla="*/ 1889095 w 1942652"/>
              <a:gd name="connsiteY12" fmla="*/ 527878 h 1828450"/>
              <a:gd name="connsiteX13" fmla="*/ 1332504 w 1942652"/>
              <a:gd name="connsiteY13" fmla="*/ 368852 h 1828450"/>
              <a:gd name="connsiteX14" fmla="*/ 1153600 w 1942652"/>
              <a:gd name="connsiteY14" fmla="*/ 368852 h 182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2652" h="1828450">
                <a:moveTo>
                  <a:pt x="736156" y="70678"/>
                </a:moveTo>
                <a:cubicBezTo>
                  <a:pt x="578786" y="17669"/>
                  <a:pt x="421417" y="-35340"/>
                  <a:pt x="298835" y="30921"/>
                </a:cubicBezTo>
                <a:cubicBezTo>
                  <a:pt x="176253" y="97182"/>
                  <a:pt x="-12591" y="355600"/>
                  <a:pt x="661" y="468243"/>
                </a:cubicBezTo>
                <a:cubicBezTo>
                  <a:pt x="13913" y="580886"/>
                  <a:pt x="351844" y="607391"/>
                  <a:pt x="378348" y="706782"/>
                </a:cubicBezTo>
                <a:cubicBezTo>
                  <a:pt x="404852" y="806173"/>
                  <a:pt x="219322" y="942008"/>
                  <a:pt x="159687" y="1064591"/>
                </a:cubicBezTo>
                <a:cubicBezTo>
                  <a:pt x="100052" y="1187174"/>
                  <a:pt x="-2652" y="1316382"/>
                  <a:pt x="20539" y="1442278"/>
                </a:cubicBezTo>
                <a:cubicBezTo>
                  <a:pt x="43730" y="1568174"/>
                  <a:pt x="169626" y="1783522"/>
                  <a:pt x="298835" y="1819965"/>
                </a:cubicBezTo>
                <a:cubicBezTo>
                  <a:pt x="428044" y="1856408"/>
                  <a:pt x="693087" y="1770269"/>
                  <a:pt x="795791" y="1660939"/>
                </a:cubicBezTo>
                <a:cubicBezTo>
                  <a:pt x="898495" y="1551609"/>
                  <a:pt x="871992" y="1276625"/>
                  <a:pt x="915061" y="1163982"/>
                </a:cubicBezTo>
                <a:cubicBezTo>
                  <a:pt x="958130" y="1051339"/>
                  <a:pt x="938252" y="988391"/>
                  <a:pt x="1054208" y="985078"/>
                </a:cubicBezTo>
                <a:cubicBezTo>
                  <a:pt x="1170164" y="981765"/>
                  <a:pt x="1471652" y="1140791"/>
                  <a:pt x="1610800" y="1144104"/>
                </a:cubicBezTo>
                <a:cubicBezTo>
                  <a:pt x="1749948" y="1147417"/>
                  <a:pt x="1842713" y="1107660"/>
                  <a:pt x="1889095" y="1004956"/>
                </a:cubicBezTo>
                <a:cubicBezTo>
                  <a:pt x="1935477" y="902252"/>
                  <a:pt x="1981860" y="633895"/>
                  <a:pt x="1889095" y="527878"/>
                </a:cubicBezTo>
                <a:cubicBezTo>
                  <a:pt x="1796330" y="421861"/>
                  <a:pt x="1455087" y="395356"/>
                  <a:pt x="1332504" y="368852"/>
                </a:cubicBezTo>
                <a:cubicBezTo>
                  <a:pt x="1209922" y="342348"/>
                  <a:pt x="1181761" y="355600"/>
                  <a:pt x="1153600" y="368852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39271" y="2137404"/>
            <a:ext cx="2010442" cy="1759939"/>
          </a:xfrm>
          <a:custGeom>
            <a:avLst/>
            <a:gdLst>
              <a:gd name="connsiteX0" fmla="*/ 1075929 w 2010442"/>
              <a:gd name="connsiteY0" fmla="*/ 764822 h 1759939"/>
              <a:gd name="connsiteX1" fmla="*/ 757877 w 2010442"/>
              <a:gd name="connsiteY1" fmla="*/ 645553 h 1759939"/>
              <a:gd name="connsiteX2" fmla="*/ 618729 w 2010442"/>
              <a:gd name="connsiteY2" fmla="*/ 1023239 h 1759939"/>
              <a:gd name="connsiteX3" fmla="*/ 1175320 w 2010442"/>
              <a:gd name="connsiteY3" fmla="*/ 1162387 h 1759939"/>
              <a:gd name="connsiteX4" fmla="*/ 1374103 w 2010442"/>
              <a:gd name="connsiteY4" fmla="*/ 804579 h 1759939"/>
              <a:gd name="connsiteX5" fmla="*/ 1215077 w 2010442"/>
              <a:gd name="connsiteY5" fmla="*/ 426892 h 1759939"/>
              <a:gd name="connsiteX6" fmla="*/ 857268 w 2010442"/>
              <a:gd name="connsiteY6" fmla="*/ 367257 h 1759939"/>
              <a:gd name="connsiteX7" fmla="*/ 459703 w 2010442"/>
              <a:gd name="connsiteY7" fmla="*/ 486526 h 1759939"/>
              <a:gd name="connsiteX8" fmla="*/ 439825 w 2010442"/>
              <a:gd name="connsiteY8" fmla="*/ 923848 h 1759939"/>
              <a:gd name="connsiteX9" fmla="*/ 797633 w 2010442"/>
              <a:gd name="connsiteY9" fmla="*/ 1381048 h 1759939"/>
              <a:gd name="connsiteX10" fmla="*/ 1632520 w 2010442"/>
              <a:gd name="connsiteY10" fmla="*/ 1182266 h 1759939"/>
              <a:gd name="connsiteX11" fmla="*/ 1632520 w 2010442"/>
              <a:gd name="connsiteY11" fmla="*/ 347379 h 1759939"/>
              <a:gd name="connsiteX12" fmla="*/ 1195199 w 2010442"/>
              <a:gd name="connsiteY12" fmla="*/ 88961 h 1759939"/>
              <a:gd name="connsiteX13" fmla="*/ 499459 w 2010442"/>
              <a:gd name="connsiteY13" fmla="*/ 29326 h 1759939"/>
              <a:gd name="connsiteX14" fmla="*/ 62138 w 2010442"/>
              <a:gd name="connsiteY14" fmla="*/ 526283 h 1759939"/>
              <a:gd name="connsiteX15" fmla="*/ 101894 w 2010442"/>
              <a:gd name="connsiteY15" fmla="*/ 1202144 h 1759939"/>
              <a:gd name="connsiteX16" fmla="*/ 976538 w 2010442"/>
              <a:gd name="connsiteY16" fmla="*/ 1758735 h 1759939"/>
              <a:gd name="connsiteX17" fmla="*/ 1851181 w 2010442"/>
              <a:gd name="connsiteY17" fmla="*/ 1341292 h 1759939"/>
              <a:gd name="connsiteX18" fmla="*/ 2010207 w 2010442"/>
              <a:gd name="connsiteY18" fmla="*/ 1023239 h 1759939"/>
              <a:gd name="connsiteX19" fmla="*/ 2010207 w 2010442"/>
              <a:gd name="connsiteY19" fmla="*/ 1023239 h 175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0442" h="1759939">
                <a:moveTo>
                  <a:pt x="1075929" y="764822"/>
                </a:moveTo>
                <a:cubicBezTo>
                  <a:pt x="955003" y="683652"/>
                  <a:pt x="834077" y="602483"/>
                  <a:pt x="757877" y="645553"/>
                </a:cubicBezTo>
                <a:cubicBezTo>
                  <a:pt x="681677" y="688622"/>
                  <a:pt x="549155" y="937100"/>
                  <a:pt x="618729" y="1023239"/>
                </a:cubicBezTo>
                <a:cubicBezTo>
                  <a:pt x="688303" y="1109378"/>
                  <a:pt x="1049424" y="1198830"/>
                  <a:pt x="1175320" y="1162387"/>
                </a:cubicBezTo>
                <a:cubicBezTo>
                  <a:pt x="1301216" y="1125944"/>
                  <a:pt x="1367477" y="927161"/>
                  <a:pt x="1374103" y="804579"/>
                </a:cubicBezTo>
                <a:cubicBezTo>
                  <a:pt x="1380729" y="681997"/>
                  <a:pt x="1301216" y="499779"/>
                  <a:pt x="1215077" y="426892"/>
                </a:cubicBezTo>
                <a:cubicBezTo>
                  <a:pt x="1128938" y="354005"/>
                  <a:pt x="983164" y="357318"/>
                  <a:pt x="857268" y="367257"/>
                </a:cubicBezTo>
                <a:cubicBezTo>
                  <a:pt x="731372" y="377196"/>
                  <a:pt x="529277" y="393761"/>
                  <a:pt x="459703" y="486526"/>
                </a:cubicBezTo>
                <a:cubicBezTo>
                  <a:pt x="390129" y="579291"/>
                  <a:pt x="383503" y="774761"/>
                  <a:pt x="439825" y="923848"/>
                </a:cubicBezTo>
                <a:cubicBezTo>
                  <a:pt x="496147" y="1072935"/>
                  <a:pt x="598851" y="1337978"/>
                  <a:pt x="797633" y="1381048"/>
                </a:cubicBezTo>
                <a:cubicBezTo>
                  <a:pt x="996415" y="1424118"/>
                  <a:pt x="1493372" y="1354544"/>
                  <a:pt x="1632520" y="1182266"/>
                </a:cubicBezTo>
                <a:cubicBezTo>
                  <a:pt x="1771668" y="1009988"/>
                  <a:pt x="1705407" y="529596"/>
                  <a:pt x="1632520" y="347379"/>
                </a:cubicBezTo>
                <a:cubicBezTo>
                  <a:pt x="1559633" y="165162"/>
                  <a:pt x="1384042" y="141970"/>
                  <a:pt x="1195199" y="88961"/>
                </a:cubicBezTo>
                <a:cubicBezTo>
                  <a:pt x="1006356" y="35952"/>
                  <a:pt x="688302" y="-43561"/>
                  <a:pt x="499459" y="29326"/>
                </a:cubicBezTo>
                <a:cubicBezTo>
                  <a:pt x="310616" y="102213"/>
                  <a:pt x="128399" y="330813"/>
                  <a:pt x="62138" y="526283"/>
                </a:cubicBezTo>
                <a:cubicBezTo>
                  <a:pt x="-4123" y="721753"/>
                  <a:pt x="-50506" y="996736"/>
                  <a:pt x="101894" y="1202144"/>
                </a:cubicBezTo>
                <a:cubicBezTo>
                  <a:pt x="254294" y="1407552"/>
                  <a:pt x="684990" y="1735544"/>
                  <a:pt x="976538" y="1758735"/>
                </a:cubicBezTo>
                <a:cubicBezTo>
                  <a:pt x="1268086" y="1781926"/>
                  <a:pt x="1678903" y="1463875"/>
                  <a:pt x="1851181" y="1341292"/>
                </a:cubicBezTo>
                <a:cubicBezTo>
                  <a:pt x="2023459" y="1218709"/>
                  <a:pt x="2010207" y="1023239"/>
                  <a:pt x="2010207" y="1023239"/>
                </a:cubicBezTo>
                <a:lnTo>
                  <a:pt x="2010207" y="1023239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073112" y="1351395"/>
            <a:ext cx="945531" cy="3397278"/>
          </a:xfrm>
          <a:custGeom>
            <a:avLst/>
            <a:gdLst>
              <a:gd name="connsiteX0" fmla="*/ 428697 w 1661979"/>
              <a:gd name="connsiteY0" fmla="*/ 1250426 h 2908979"/>
              <a:gd name="connsiteX1" fmla="*/ 488332 w 1661979"/>
              <a:gd name="connsiteY1" fmla="*/ 793226 h 2908979"/>
              <a:gd name="connsiteX2" fmla="*/ 369062 w 1661979"/>
              <a:gd name="connsiteY2" fmla="*/ 196878 h 2908979"/>
              <a:gd name="connsiteX3" fmla="*/ 1005167 w 1661979"/>
              <a:gd name="connsiteY3" fmla="*/ 17974 h 2908979"/>
              <a:gd name="connsiteX4" fmla="*/ 1362975 w 1661979"/>
              <a:gd name="connsiteY4" fmla="*/ 574565 h 2908979"/>
              <a:gd name="connsiteX5" fmla="*/ 1323219 w 1661979"/>
              <a:gd name="connsiteY5" fmla="*/ 1051643 h 2908979"/>
              <a:gd name="connsiteX6" fmla="*/ 1482245 w 1661979"/>
              <a:gd name="connsiteY6" fmla="*/ 1608235 h 2908979"/>
              <a:gd name="connsiteX7" fmla="*/ 1641271 w 1661979"/>
              <a:gd name="connsiteY7" fmla="*/ 2164826 h 2908979"/>
              <a:gd name="connsiteX8" fmla="*/ 985288 w 1661979"/>
              <a:gd name="connsiteY8" fmla="*/ 2900322 h 2908979"/>
              <a:gd name="connsiteX9" fmla="*/ 70888 w 1661979"/>
              <a:gd name="connsiteY9" fmla="*/ 2522635 h 2908979"/>
              <a:gd name="connsiteX10" fmla="*/ 110645 w 1661979"/>
              <a:gd name="connsiteY10" fmla="*/ 1846774 h 2908979"/>
              <a:gd name="connsiteX11" fmla="*/ 508210 w 1661979"/>
              <a:gd name="connsiteY11" fmla="*/ 1528722 h 2908979"/>
              <a:gd name="connsiteX12" fmla="*/ 428697 w 1661979"/>
              <a:gd name="connsiteY12" fmla="*/ 1250426 h 290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1979" h="2908979">
                <a:moveTo>
                  <a:pt x="428697" y="1250426"/>
                </a:moveTo>
                <a:cubicBezTo>
                  <a:pt x="425384" y="1127843"/>
                  <a:pt x="498271" y="968817"/>
                  <a:pt x="488332" y="793226"/>
                </a:cubicBezTo>
                <a:cubicBezTo>
                  <a:pt x="478393" y="617635"/>
                  <a:pt x="282923" y="326087"/>
                  <a:pt x="369062" y="196878"/>
                </a:cubicBezTo>
                <a:cubicBezTo>
                  <a:pt x="455201" y="67669"/>
                  <a:pt x="839515" y="-44974"/>
                  <a:pt x="1005167" y="17974"/>
                </a:cubicBezTo>
                <a:cubicBezTo>
                  <a:pt x="1170819" y="80922"/>
                  <a:pt x="1309966" y="402287"/>
                  <a:pt x="1362975" y="574565"/>
                </a:cubicBezTo>
                <a:cubicBezTo>
                  <a:pt x="1415984" y="746843"/>
                  <a:pt x="1303341" y="879365"/>
                  <a:pt x="1323219" y="1051643"/>
                </a:cubicBezTo>
                <a:cubicBezTo>
                  <a:pt x="1343097" y="1223921"/>
                  <a:pt x="1482245" y="1608235"/>
                  <a:pt x="1482245" y="1608235"/>
                </a:cubicBezTo>
                <a:cubicBezTo>
                  <a:pt x="1535254" y="1793766"/>
                  <a:pt x="1724097" y="1949478"/>
                  <a:pt x="1641271" y="2164826"/>
                </a:cubicBezTo>
                <a:cubicBezTo>
                  <a:pt x="1558445" y="2380174"/>
                  <a:pt x="1247019" y="2840687"/>
                  <a:pt x="985288" y="2900322"/>
                </a:cubicBezTo>
                <a:cubicBezTo>
                  <a:pt x="723558" y="2959957"/>
                  <a:pt x="216662" y="2698226"/>
                  <a:pt x="70888" y="2522635"/>
                </a:cubicBezTo>
                <a:cubicBezTo>
                  <a:pt x="-74886" y="2347044"/>
                  <a:pt x="37758" y="2012426"/>
                  <a:pt x="110645" y="1846774"/>
                </a:cubicBezTo>
                <a:cubicBezTo>
                  <a:pt x="183532" y="1681122"/>
                  <a:pt x="455201" y="1634739"/>
                  <a:pt x="508210" y="1528722"/>
                </a:cubicBezTo>
                <a:cubicBezTo>
                  <a:pt x="561219" y="1422705"/>
                  <a:pt x="432010" y="1373009"/>
                  <a:pt x="428697" y="1250426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66514" y="4432257"/>
            <a:ext cx="4926025" cy="1673967"/>
          </a:xfrm>
          <a:custGeom>
            <a:avLst/>
            <a:gdLst>
              <a:gd name="connsiteX0" fmla="*/ 421921 w 4926025"/>
              <a:gd name="connsiteY0" fmla="*/ 139743 h 1673967"/>
              <a:gd name="connsiteX1" fmla="*/ 541190 w 4926025"/>
              <a:gd name="connsiteY1" fmla="*/ 418039 h 1673967"/>
              <a:gd name="connsiteX2" fmla="*/ 1058025 w 4926025"/>
              <a:gd name="connsiteY2" fmla="*/ 676456 h 1673967"/>
              <a:gd name="connsiteX3" fmla="*/ 1594738 w 4926025"/>
              <a:gd name="connsiteY3" fmla="*/ 418039 h 1673967"/>
              <a:gd name="connsiteX4" fmla="*/ 2131451 w 4926025"/>
              <a:gd name="connsiteY4" fmla="*/ 595 h 1673967"/>
              <a:gd name="connsiteX5" fmla="*/ 2489260 w 4926025"/>
              <a:gd name="connsiteY5" fmla="*/ 318647 h 1673967"/>
              <a:gd name="connsiteX6" fmla="*/ 2847069 w 4926025"/>
              <a:gd name="connsiteY6" fmla="*/ 636700 h 1673967"/>
              <a:gd name="connsiteX7" fmla="*/ 3721712 w 4926025"/>
              <a:gd name="connsiteY7" fmla="*/ 477673 h 1673967"/>
              <a:gd name="connsiteX8" fmla="*/ 4377695 w 4926025"/>
              <a:gd name="connsiteY8" fmla="*/ 159621 h 1673967"/>
              <a:gd name="connsiteX9" fmla="*/ 4854773 w 4926025"/>
              <a:gd name="connsiteY9" fmla="*/ 278891 h 1673967"/>
              <a:gd name="connsiteX10" fmla="*/ 4854773 w 4926025"/>
              <a:gd name="connsiteY10" fmla="*/ 775847 h 1673967"/>
              <a:gd name="connsiteX11" fmla="*/ 4198790 w 4926025"/>
              <a:gd name="connsiteY11" fmla="*/ 855360 h 1673967"/>
              <a:gd name="connsiteX12" fmla="*/ 3542808 w 4926025"/>
              <a:gd name="connsiteY12" fmla="*/ 974630 h 1673967"/>
              <a:gd name="connsiteX13" fmla="*/ 2827190 w 4926025"/>
              <a:gd name="connsiteY13" fmla="*/ 1074021 h 1673967"/>
              <a:gd name="connsiteX14" fmla="*/ 2389869 w 4926025"/>
              <a:gd name="connsiteY14" fmla="*/ 1670369 h 1673967"/>
              <a:gd name="connsiteX15" fmla="*/ 2051938 w 4926025"/>
              <a:gd name="connsiteY15" fmla="*/ 1292682 h 1673967"/>
              <a:gd name="connsiteX16" fmla="*/ 1972425 w 4926025"/>
              <a:gd name="connsiteY16" fmla="*/ 676456 h 1673967"/>
              <a:gd name="connsiteX17" fmla="*/ 1634495 w 4926025"/>
              <a:gd name="connsiteY17" fmla="*/ 815604 h 1673967"/>
              <a:gd name="connsiteX18" fmla="*/ 898999 w 4926025"/>
              <a:gd name="connsiteY18" fmla="*/ 1272804 h 1673967"/>
              <a:gd name="connsiteX19" fmla="*/ 64112 w 4926025"/>
              <a:gd name="connsiteY19" fmla="*/ 974630 h 1673967"/>
              <a:gd name="connsiteX20" fmla="*/ 64112 w 4926025"/>
              <a:gd name="connsiteY20" fmla="*/ 418039 h 1673967"/>
              <a:gd name="connsiteX21" fmla="*/ 123747 w 4926025"/>
              <a:gd name="connsiteY21" fmla="*/ 219256 h 1673967"/>
              <a:gd name="connsiteX22" fmla="*/ 123747 w 4926025"/>
              <a:gd name="connsiteY22" fmla="*/ 179500 h 167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26025" h="1673967">
                <a:moveTo>
                  <a:pt x="421921" y="139743"/>
                </a:moveTo>
                <a:cubicBezTo>
                  <a:pt x="428547" y="234165"/>
                  <a:pt x="435173" y="328587"/>
                  <a:pt x="541190" y="418039"/>
                </a:cubicBezTo>
                <a:cubicBezTo>
                  <a:pt x="647207" y="507491"/>
                  <a:pt x="882434" y="676456"/>
                  <a:pt x="1058025" y="676456"/>
                </a:cubicBezTo>
                <a:cubicBezTo>
                  <a:pt x="1233616" y="676456"/>
                  <a:pt x="1415834" y="530682"/>
                  <a:pt x="1594738" y="418039"/>
                </a:cubicBezTo>
                <a:cubicBezTo>
                  <a:pt x="1773642" y="305396"/>
                  <a:pt x="1982364" y="17160"/>
                  <a:pt x="2131451" y="595"/>
                </a:cubicBezTo>
                <a:cubicBezTo>
                  <a:pt x="2280538" y="-15970"/>
                  <a:pt x="2489260" y="318647"/>
                  <a:pt x="2489260" y="318647"/>
                </a:cubicBezTo>
                <a:cubicBezTo>
                  <a:pt x="2608530" y="424664"/>
                  <a:pt x="2641660" y="610196"/>
                  <a:pt x="2847069" y="636700"/>
                </a:cubicBezTo>
                <a:cubicBezTo>
                  <a:pt x="3052478" y="663204"/>
                  <a:pt x="3466608" y="557186"/>
                  <a:pt x="3721712" y="477673"/>
                </a:cubicBezTo>
                <a:cubicBezTo>
                  <a:pt x="3976816" y="398160"/>
                  <a:pt x="4188852" y="192751"/>
                  <a:pt x="4377695" y="159621"/>
                </a:cubicBezTo>
                <a:cubicBezTo>
                  <a:pt x="4566538" y="126491"/>
                  <a:pt x="4775260" y="176187"/>
                  <a:pt x="4854773" y="278891"/>
                </a:cubicBezTo>
                <a:cubicBezTo>
                  <a:pt x="4934286" y="381595"/>
                  <a:pt x="4964104" y="679769"/>
                  <a:pt x="4854773" y="775847"/>
                </a:cubicBezTo>
                <a:cubicBezTo>
                  <a:pt x="4745443" y="871925"/>
                  <a:pt x="4417451" y="822230"/>
                  <a:pt x="4198790" y="855360"/>
                </a:cubicBezTo>
                <a:cubicBezTo>
                  <a:pt x="3980129" y="888490"/>
                  <a:pt x="3771408" y="938186"/>
                  <a:pt x="3542808" y="974630"/>
                </a:cubicBezTo>
                <a:cubicBezTo>
                  <a:pt x="3314208" y="1011074"/>
                  <a:pt x="3019346" y="958065"/>
                  <a:pt x="2827190" y="1074021"/>
                </a:cubicBezTo>
                <a:cubicBezTo>
                  <a:pt x="2635034" y="1189977"/>
                  <a:pt x="2519078" y="1633926"/>
                  <a:pt x="2389869" y="1670369"/>
                </a:cubicBezTo>
                <a:cubicBezTo>
                  <a:pt x="2260660" y="1706812"/>
                  <a:pt x="2121512" y="1458334"/>
                  <a:pt x="2051938" y="1292682"/>
                </a:cubicBezTo>
                <a:cubicBezTo>
                  <a:pt x="1982364" y="1127030"/>
                  <a:pt x="2041999" y="755969"/>
                  <a:pt x="1972425" y="676456"/>
                </a:cubicBezTo>
                <a:cubicBezTo>
                  <a:pt x="1902851" y="596943"/>
                  <a:pt x="1813399" y="716213"/>
                  <a:pt x="1634495" y="815604"/>
                </a:cubicBezTo>
                <a:cubicBezTo>
                  <a:pt x="1455591" y="914995"/>
                  <a:pt x="1160730" y="1246300"/>
                  <a:pt x="898999" y="1272804"/>
                </a:cubicBezTo>
                <a:cubicBezTo>
                  <a:pt x="637269" y="1299308"/>
                  <a:pt x="203260" y="1117091"/>
                  <a:pt x="64112" y="974630"/>
                </a:cubicBezTo>
                <a:cubicBezTo>
                  <a:pt x="-75036" y="832169"/>
                  <a:pt x="54173" y="543935"/>
                  <a:pt x="64112" y="418039"/>
                </a:cubicBezTo>
                <a:cubicBezTo>
                  <a:pt x="74051" y="292143"/>
                  <a:pt x="123747" y="219256"/>
                  <a:pt x="123747" y="219256"/>
                </a:cubicBezTo>
                <a:cubicBezTo>
                  <a:pt x="133686" y="179500"/>
                  <a:pt x="128716" y="179500"/>
                  <a:pt x="123747" y="179500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55722" y="2135809"/>
            <a:ext cx="1942652" cy="1828450"/>
          </a:xfrm>
          <a:custGeom>
            <a:avLst/>
            <a:gdLst>
              <a:gd name="connsiteX0" fmla="*/ 736156 w 1942652"/>
              <a:gd name="connsiteY0" fmla="*/ 70678 h 1828450"/>
              <a:gd name="connsiteX1" fmla="*/ 298835 w 1942652"/>
              <a:gd name="connsiteY1" fmla="*/ 30921 h 1828450"/>
              <a:gd name="connsiteX2" fmla="*/ 661 w 1942652"/>
              <a:gd name="connsiteY2" fmla="*/ 468243 h 1828450"/>
              <a:gd name="connsiteX3" fmla="*/ 378348 w 1942652"/>
              <a:gd name="connsiteY3" fmla="*/ 706782 h 1828450"/>
              <a:gd name="connsiteX4" fmla="*/ 159687 w 1942652"/>
              <a:gd name="connsiteY4" fmla="*/ 1064591 h 1828450"/>
              <a:gd name="connsiteX5" fmla="*/ 20539 w 1942652"/>
              <a:gd name="connsiteY5" fmla="*/ 1442278 h 1828450"/>
              <a:gd name="connsiteX6" fmla="*/ 298835 w 1942652"/>
              <a:gd name="connsiteY6" fmla="*/ 1819965 h 1828450"/>
              <a:gd name="connsiteX7" fmla="*/ 795791 w 1942652"/>
              <a:gd name="connsiteY7" fmla="*/ 1660939 h 1828450"/>
              <a:gd name="connsiteX8" fmla="*/ 915061 w 1942652"/>
              <a:gd name="connsiteY8" fmla="*/ 1163982 h 1828450"/>
              <a:gd name="connsiteX9" fmla="*/ 1054208 w 1942652"/>
              <a:gd name="connsiteY9" fmla="*/ 985078 h 1828450"/>
              <a:gd name="connsiteX10" fmla="*/ 1610800 w 1942652"/>
              <a:gd name="connsiteY10" fmla="*/ 1144104 h 1828450"/>
              <a:gd name="connsiteX11" fmla="*/ 1889095 w 1942652"/>
              <a:gd name="connsiteY11" fmla="*/ 1004956 h 1828450"/>
              <a:gd name="connsiteX12" fmla="*/ 1889095 w 1942652"/>
              <a:gd name="connsiteY12" fmla="*/ 527878 h 1828450"/>
              <a:gd name="connsiteX13" fmla="*/ 1332504 w 1942652"/>
              <a:gd name="connsiteY13" fmla="*/ 368852 h 1828450"/>
              <a:gd name="connsiteX14" fmla="*/ 1153600 w 1942652"/>
              <a:gd name="connsiteY14" fmla="*/ 368852 h 182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2652" h="1828450">
                <a:moveTo>
                  <a:pt x="736156" y="70678"/>
                </a:moveTo>
                <a:cubicBezTo>
                  <a:pt x="578786" y="17669"/>
                  <a:pt x="421417" y="-35340"/>
                  <a:pt x="298835" y="30921"/>
                </a:cubicBezTo>
                <a:cubicBezTo>
                  <a:pt x="176253" y="97182"/>
                  <a:pt x="-12591" y="355600"/>
                  <a:pt x="661" y="468243"/>
                </a:cubicBezTo>
                <a:cubicBezTo>
                  <a:pt x="13913" y="580886"/>
                  <a:pt x="351844" y="607391"/>
                  <a:pt x="378348" y="706782"/>
                </a:cubicBezTo>
                <a:cubicBezTo>
                  <a:pt x="404852" y="806173"/>
                  <a:pt x="219322" y="942008"/>
                  <a:pt x="159687" y="1064591"/>
                </a:cubicBezTo>
                <a:cubicBezTo>
                  <a:pt x="100052" y="1187174"/>
                  <a:pt x="-2652" y="1316382"/>
                  <a:pt x="20539" y="1442278"/>
                </a:cubicBezTo>
                <a:cubicBezTo>
                  <a:pt x="43730" y="1568174"/>
                  <a:pt x="169626" y="1783522"/>
                  <a:pt x="298835" y="1819965"/>
                </a:cubicBezTo>
                <a:cubicBezTo>
                  <a:pt x="428044" y="1856408"/>
                  <a:pt x="693087" y="1770269"/>
                  <a:pt x="795791" y="1660939"/>
                </a:cubicBezTo>
                <a:cubicBezTo>
                  <a:pt x="898495" y="1551609"/>
                  <a:pt x="871992" y="1276625"/>
                  <a:pt x="915061" y="1163982"/>
                </a:cubicBezTo>
                <a:cubicBezTo>
                  <a:pt x="958130" y="1051339"/>
                  <a:pt x="938252" y="988391"/>
                  <a:pt x="1054208" y="985078"/>
                </a:cubicBezTo>
                <a:cubicBezTo>
                  <a:pt x="1170164" y="981765"/>
                  <a:pt x="1471652" y="1140791"/>
                  <a:pt x="1610800" y="1144104"/>
                </a:cubicBezTo>
                <a:cubicBezTo>
                  <a:pt x="1749948" y="1147417"/>
                  <a:pt x="1842713" y="1107660"/>
                  <a:pt x="1889095" y="1004956"/>
                </a:cubicBezTo>
                <a:cubicBezTo>
                  <a:pt x="1935477" y="902252"/>
                  <a:pt x="1981860" y="633895"/>
                  <a:pt x="1889095" y="527878"/>
                </a:cubicBezTo>
                <a:cubicBezTo>
                  <a:pt x="1796330" y="421861"/>
                  <a:pt x="1455087" y="395356"/>
                  <a:pt x="1332504" y="368852"/>
                </a:cubicBezTo>
                <a:cubicBezTo>
                  <a:pt x="1209922" y="342348"/>
                  <a:pt x="1181761" y="355600"/>
                  <a:pt x="1153600" y="368852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39271" y="2137404"/>
            <a:ext cx="2010442" cy="1759939"/>
          </a:xfrm>
          <a:custGeom>
            <a:avLst/>
            <a:gdLst>
              <a:gd name="connsiteX0" fmla="*/ 1075929 w 2010442"/>
              <a:gd name="connsiteY0" fmla="*/ 764822 h 1759939"/>
              <a:gd name="connsiteX1" fmla="*/ 757877 w 2010442"/>
              <a:gd name="connsiteY1" fmla="*/ 645553 h 1759939"/>
              <a:gd name="connsiteX2" fmla="*/ 618729 w 2010442"/>
              <a:gd name="connsiteY2" fmla="*/ 1023239 h 1759939"/>
              <a:gd name="connsiteX3" fmla="*/ 1175320 w 2010442"/>
              <a:gd name="connsiteY3" fmla="*/ 1162387 h 1759939"/>
              <a:gd name="connsiteX4" fmla="*/ 1374103 w 2010442"/>
              <a:gd name="connsiteY4" fmla="*/ 804579 h 1759939"/>
              <a:gd name="connsiteX5" fmla="*/ 1215077 w 2010442"/>
              <a:gd name="connsiteY5" fmla="*/ 426892 h 1759939"/>
              <a:gd name="connsiteX6" fmla="*/ 857268 w 2010442"/>
              <a:gd name="connsiteY6" fmla="*/ 367257 h 1759939"/>
              <a:gd name="connsiteX7" fmla="*/ 459703 w 2010442"/>
              <a:gd name="connsiteY7" fmla="*/ 486526 h 1759939"/>
              <a:gd name="connsiteX8" fmla="*/ 439825 w 2010442"/>
              <a:gd name="connsiteY8" fmla="*/ 923848 h 1759939"/>
              <a:gd name="connsiteX9" fmla="*/ 797633 w 2010442"/>
              <a:gd name="connsiteY9" fmla="*/ 1381048 h 1759939"/>
              <a:gd name="connsiteX10" fmla="*/ 1632520 w 2010442"/>
              <a:gd name="connsiteY10" fmla="*/ 1182266 h 1759939"/>
              <a:gd name="connsiteX11" fmla="*/ 1632520 w 2010442"/>
              <a:gd name="connsiteY11" fmla="*/ 347379 h 1759939"/>
              <a:gd name="connsiteX12" fmla="*/ 1195199 w 2010442"/>
              <a:gd name="connsiteY12" fmla="*/ 88961 h 1759939"/>
              <a:gd name="connsiteX13" fmla="*/ 499459 w 2010442"/>
              <a:gd name="connsiteY13" fmla="*/ 29326 h 1759939"/>
              <a:gd name="connsiteX14" fmla="*/ 62138 w 2010442"/>
              <a:gd name="connsiteY14" fmla="*/ 526283 h 1759939"/>
              <a:gd name="connsiteX15" fmla="*/ 101894 w 2010442"/>
              <a:gd name="connsiteY15" fmla="*/ 1202144 h 1759939"/>
              <a:gd name="connsiteX16" fmla="*/ 976538 w 2010442"/>
              <a:gd name="connsiteY16" fmla="*/ 1758735 h 1759939"/>
              <a:gd name="connsiteX17" fmla="*/ 1851181 w 2010442"/>
              <a:gd name="connsiteY17" fmla="*/ 1341292 h 1759939"/>
              <a:gd name="connsiteX18" fmla="*/ 2010207 w 2010442"/>
              <a:gd name="connsiteY18" fmla="*/ 1023239 h 1759939"/>
              <a:gd name="connsiteX19" fmla="*/ 2010207 w 2010442"/>
              <a:gd name="connsiteY19" fmla="*/ 1023239 h 175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0442" h="1759939">
                <a:moveTo>
                  <a:pt x="1075929" y="764822"/>
                </a:moveTo>
                <a:cubicBezTo>
                  <a:pt x="955003" y="683652"/>
                  <a:pt x="834077" y="602483"/>
                  <a:pt x="757877" y="645553"/>
                </a:cubicBezTo>
                <a:cubicBezTo>
                  <a:pt x="681677" y="688622"/>
                  <a:pt x="549155" y="937100"/>
                  <a:pt x="618729" y="1023239"/>
                </a:cubicBezTo>
                <a:cubicBezTo>
                  <a:pt x="688303" y="1109378"/>
                  <a:pt x="1049424" y="1198830"/>
                  <a:pt x="1175320" y="1162387"/>
                </a:cubicBezTo>
                <a:cubicBezTo>
                  <a:pt x="1301216" y="1125944"/>
                  <a:pt x="1367477" y="927161"/>
                  <a:pt x="1374103" y="804579"/>
                </a:cubicBezTo>
                <a:cubicBezTo>
                  <a:pt x="1380729" y="681997"/>
                  <a:pt x="1301216" y="499779"/>
                  <a:pt x="1215077" y="426892"/>
                </a:cubicBezTo>
                <a:cubicBezTo>
                  <a:pt x="1128938" y="354005"/>
                  <a:pt x="983164" y="357318"/>
                  <a:pt x="857268" y="367257"/>
                </a:cubicBezTo>
                <a:cubicBezTo>
                  <a:pt x="731372" y="377196"/>
                  <a:pt x="529277" y="393761"/>
                  <a:pt x="459703" y="486526"/>
                </a:cubicBezTo>
                <a:cubicBezTo>
                  <a:pt x="390129" y="579291"/>
                  <a:pt x="383503" y="774761"/>
                  <a:pt x="439825" y="923848"/>
                </a:cubicBezTo>
                <a:cubicBezTo>
                  <a:pt x="496147" y="1072935"/>
                  <a:pt x="598851" y="1337978"/>
                  <a:pt x="797633" y="1381048"/>
                </a:cubicBezTo>
                <a:cubicBezTo>
                  <a:pt x="996415" y="1424118"/>
                  <a:pt x="1493372" y="1354544"/>
                  <a:pt x="1632520" y="1182266"/>
                </a:cubicBezTo>
                <a:cubicBezTo>
                  <a:pt x="1771668" y="1009988"/>
                  <a:pt x="1705407" y="529596"/>
                  <a:pt x="1632520" y="347379"/>
                </a:cubicBezTo>
                <a:cubicBezTo>
                  <a:pt x="1559633" y="165162"/>
                  <a:pt x="1384042" y="141970"/>
                  <a:pt x="1195199" y="88961"/>
                </a:cubicBezTo>
                <a:cubicBezTo>
                  <a:pt x="1006356" y="35952"/>
                  <a:pt x="688302" y="-43561"/>
                  <a:pt x="499459" y="29326"/>
                </a:cubicBezTo>
                <a:cubicBezTo>
                  <a:pt x="310616" y="102213"/>
                  <a:pt x="128399" y="330813"/>
                  <a:pt x="62138" y="526283"/>
                </a:cubicBezTo>
                <a:cubicBezTo>
                  <a:pt x="-4123" y="721753"/>
                  <a:pt x="-50506" y="996736"/>
                  <a:pt x="101894" y="1202144"/>
                </a:cubicBezTo>
                <a:cubicBezTo>
                  <a:pt x="254294" y="1407552"/>
                  <a:pt x="684990" y="1735544"/>
                  <a:pt x="976538" y="1758735"/>
                </a:cubicBezTo>
                <a:cubicBezTo>
                  <a:pt x="1268086" y="1781926"/>
                  <a:pt x="1678903" y="1463875"/>
                  <a:pt x="1851181" y="1341292"/>
                </a:cubicBezTo>
                <a:cubicBezTo>
                  <a:pt x="2023459" y="1218709"/>
                  <a:pt x="2010207" y="1023239"/>
                  <a:pt x="2010207" y="1023239"/>
                </a:cubicBezTo>
                <a:lnTo>
                  <a:pt x="2010207" y="1023239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66513" y="4422394"/>
            <a:ext cx="4926025" cy="1673967"/>
          </a:xfrm>
          <a:custGeom>
            <a:avLst/>
            <a:gdLst>
              <a:gd name="connsiteX0" fmla="*/ 421921 w 4926025"/>
              <a:gd name="connsiteY0" fmla="*/ 139743 h 1673967"/>
              <a:gd name="connsiteX1" fmla="*/ 541190 w 4926025"/>
              <a:gd name="connsiteY1" fmla="*/ 418039 h 1673967"/>
              <a:gd name="connsiteX2" fmla="*/ 1058025 w 4926025"/>
              <a:gd name="connsiteY2" fmla="*/ 676456 h 1673967"/>
              <a:gd name="connsiteX3" fmla="*/ 1594738 w 4926025"/>
              <a:gd name="connsiteY3" fmla="*/ 418039 h 1673967"/>
              <a:gd name="connsiteX4" fmla="*/ 2131451 w 4926025"/>
              <a:gd name="connsiteY4" fmla="*/ 595 h 1673967"/>
              <a:gd name="connsiteX5" fmla="*/ 2489260 w 4926025"/>
              <a:gd name="connsiteY5" fmla="*/ 318647 h 1673967"/>
              <a:gd name="connsiteX6" fmla="*/ 2847069 w 4926025"/>
              <a:gd name="connsiteY6" fmla="*/ 636700 h 1673967"/>
              <a:gd name="connsiteX7" fmla="*/ 3721712 w 4926025"/>
              <a:gd name="connsiteY7" fmla="*/ 477673 h 1673967"/>
              <a:gd name="connsiteX8" fmla="*/ 4377695 w 4926025"/>
              <a:gd name="connsiteY8" fmla="*/ 159621 h 1673967"/>
              <a:gd name="connsiteX9" fmla="*/ 4854773 w 4926025"/>
              <a:gd name="connsiteY9" fmla="*/ 278891 h 1673967"/>
              <a:gd name="connsiteX10" fmla="*/ 4854773 w 4926025"/>
              <a:gd name="connsiteY10" fmla="*/ 775847 h 1673967"/>
              <a:gd name="connsiteX11" fmla="*/ 4198790 w 4926025"/>
              <a:gd name="connsiteY11" fmla="*/ 855360 h 1673967"/>
              <a:gd name="connsiteX12" fmla="*/ 3542808 w 4926025"/>
              <a:gd name="connsiteY12" fmla="*/ 974630 h 1673967"/>
              <a:gd name="connsiteX13" fmla="*/ 2827190 w 4926025"/>
              <a:gd name="connsiteY13" fmla="*/ 1074021 h 1673967"/>
              <a:gd name="connsiteX14" fmla="*/ 2389869 w 4926025"/>
              <a:gd name="connsiteY14" fmla="*/ 1670369 h 1673967"/>
              <a:gd name="connsiteX15" fmla="*/ 2051938 w 4926025"/>
              <a:gd name="connsiteY15" fmla="*/ 1292682 h 1673967"/>
              <a:gd name="connsiteX16" fmla="*/ 1972425 w 4926025"/>
              <a:gd name="connsiteY16" fmla="*/ 676456 h 1673967"/>
              <a:gd name="connsiteX17" fmla="*/ 1634495 w 4926025"/>
              <a:gd name="connsiteY17" fmla="*/ 815604 h 1673967"/>
              <a:gd name="connsiteX18" fmla="*/ 898999 w 4926025"/>
              <a:gd name="connsiteY18" fmla="*/ 1272804 h 1673967"/>
              <a:gd name="connsiteX19" fmla="*/ 64112 w 4926025"/>
              <a:gd name="connsiteY19" fmla="*/ 974630 h 1673967"/>
              <a:gd name="connsiteX20" fmla="*/ 64112 w 4926025"/>
              <a:gd name="connsiteY20" fmla="*/ 418039 h 1673967"/>
              <a:gd name="connsiteX21" fmla="*/ 123747 w 4926025"/>
              <a:gd name="connsiteY21" fmla="*/ 219256 h 1673967"/>
              <a:gd name="connsiteX22" fmla="*/ 123747 w 4926025"/>
              <a:gd name="connsiteY22" fmla="*/ 179500 h 167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26025" h="1673967">
                <a:moveTo>
                  <a:pt x="421921" y="139743"/>
                </a:moveTo>
                <a:cubicBezTo>
                  <a:pt x="428547" y="234165"/>
                  <a:pt x="435173" y="328587"/>
                  <a:pt x="541190" y="418039"/>
                </a:cubicBezTo>
                <a:cubicBezTo>
                  <a:pt x="647207" y="507491"/>
                  <a:pt x="882434" y="676456"/>
                  <a:pt x="1058025" y="676456"/>
                </a:cubicBezTo>
                <a:cubicBezTo>
                  <a:pt x="1233616" y="676456"/>
                  <a:pt x="1415834" y="530682"/>
                  <a:pt x="1594738" y="418039"/>
                </a:cubicBezTo>
                <a:cubicBezTo>
                  <a:pt x="1773642" y="305396"/>
                  <a:pt x="1982364" y="17160"/>
                  <a:pt x="2131451" y="595"/>
                </a:cubicBezTo>
                <a:cubicBezTo>
                  <a:pt x="2280538" y="-15970"/>
                  <a:pt x="2489260" y="318647"/>
                  <a:pt x="2489260" y="318647"/>
                </a:cubicBezTo>
                <a:cubicBezTo>
                  <a:pt x="2608530" y="424664"/>
                  <a:pt x="2641660" y="610196"/>
                  <a:pt x="2847069" y="636700"/>
                </a:cubicBezTo>
                <a:cubicBezTo>
                  <a:pt x="3052478" y="663204"/>
                  <a:pt x="3466608" y="557186"/>
                  <a:pt x="3721712" y="477673"/>
                </a:cubicBezTo>
                <a:cubicBezTo>
                  <a:pt x="3976816" y="398160"/>
                  <a:pt x="4188852" y="192751"/>
                  <a:pt x="4377695" y="159621"/>
                </a:cubicBezTo>
                <a:cubicBezTo>
                  <a:pt x="4566538" y="126491"/>
                  <a:pt x="4775260" y="176187"/>
                  <a:pt x="4854773" y="278891"/>
                </a:cubicBezTo>
                <a:cubicBezTo>
                  <a:pt x="4934286" y="381595"/>
                  <a:pt x="4964104" y="679769"/>
                  <a:pt x="4854773" y="775847"/>
                </a:cubicBezTo>
                <a:cubicBezTo>
                  <a:pt x="4745443" y="871925"/>
                  <a:pt x="4417451" y="822230"/>
                  <a:pt x="4198790" y="855360"/>
                </a:cubicBezTo>
                <a:cubicBezTo>
                  <a:pt x="3980129" y="888490"/>
                  <a:pt x="3771408" y="938186"/>
                  <a:pt x="3542808" y="974630"/>
                </a:cubicBezTo>
                <a:cubicBezTo>
                  <a:pt x="3314208" y="1011074"/>
                  <a:pt x="3019346" y="958065"/>
                  <a:pt x="2827190" y="1074021"/>
                </a:cubicBezTo>
                <a:cubicBezTo>
                  <a:pt x="2635034" y="1189977"/>
                  <a:pt x="2519078" y="1633926"/>
                  <a:pt x="2389869" y="1670369"/>
                </a:cubicBezTo>
                <a:cubicBezTo>
                  <a:pt x="2260660" y="1706812"/>
                  <a:pt x="2121512" y="1458334"/>
                  <a:pt x="2051938" y="1292682"/>
                </a:cubicBezTo>
                <a:cubicBezTo>
                  <a:pt x="1982364" y="1127030"/>
                  <a:pt x="2041999" y="755969"/>
                  <a:pt x="1972425" y="676456"/>
                </a:cubicBezTo>
                <a:cubicBezTo>
                  <a:pt x="1902851" y="596943"/>
                  <a:pt x="1813399" y="716213"/>
                  <a:pt x="1634495" y="815604"/>
                </a:cubicBezTo>
                <a:cubicBezTo>
                  <a:pt x="1455591" y="914995"/>
                  <a:pt x="1160730" y="1246300"/>
                  <a:pt x="898999" y="1272804"/>
                </a:cubicBezTo>
                <a:cubicBezTo>
                  <a:pt x="637269" y="1299308"/>
                  <a:pt x="203260" y="1117091"/>
                  <a:pt x="64112" y="974630"/>
                </a:cubicBezTo>
                <a:cubicBezTo>
                  <a:pt x="-75036" y="832169"/>
                  <a:pt x="54173" y="543935"/>
                  <a:pt x="64112" y="418039"/>
                </a:cubicBezTo>
                <a:cubicBezTo>
                  <a:pt x="74051" y="292143"/>
                  <a:pt x="123747" y="219256"/>
                  <a:pt x="123747" y="219256"/>
                </a:cubicBezTo>
                <a:cubicBezTo>
                  <a:pt x="133686" y="179500"/>
                  <a:pt x="128716" y="179500"/>
                  <a:pt x="123747" y="179500"/>
                </a:cubicBezTo>
              </a:path>
            </a:pathLst>
          </a:cu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1325563"/>
          </a:xfrm>
        </p:spPr>
        <p:txBody>
          <a:bodyPr>
            <a:normAutofit/>
          </a:bodyPr>
          <a:lstStyle/>
          <a:p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Подебљај затворене линије.</a:t>
            </a:r>
            <a:endParaRPr lang="en-US" sz="3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31843" y="1829835"/>
            <a:ext cx="1093305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25148" y="1829835"/>
            <a:ext cx="914400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17982" y="2744235"/>
            <a:ext cx="4605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9035" y="2758522"/>
            <a:ext cx="4605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5190" y="2744235"/>
            <a:ext cx="1093305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79035" y="2744235"/>
            <a:ext cx="914400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" y="3658635"/>
            <a:ext cx="81003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81739" y="3658635"/>
            <a:ext cx="81003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6407" y="3635892"/>
            <a:ext cx="1093305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81739" y="3651491"/>
            <a:ext cx="914400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407" y="4563545"/>
            <a:ext cx="1339299" cy="949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425148" y="4565096"/>
            <a:ext cx="1470991" cy="793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925706" y="4550293"/>
            <a:ext cx="1" cy="65071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453721" y="4527550"/>
            <a:ext cx="1" cy="65071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07068" y="5178269"/>
            <a:ext cx="546653" cy="2274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4450838" y="1718122"/>
            <a:ext cx="2702720" cy="2863941"/>
          </a:xfrm>
          <a:custGeom>
            <a:avLst/>
            <a:gdLst>
              <a:gd name="connsiteX0" fmla="*/ 760 w 1671160"/>
              <a:gd name="connsiteY0" fmla="*/ 506926 h 1627582"/>
              <a:gd name="connsiteX1" fmla="*/ 120029 w 1671160"/>
              <a:gd name="connsiteY1" fmla="*/ 248509 h 1627582"/>
              <a:gd name="connsiteX2" fmla="*/ 537473 w 1671160"/>
              <a:gd name="connsiteY2" fmla="*/ 129239 h 1627582"/>
              <a:gd name="connsiteX3" fmla="*/ 716377 w 1671160"/>
              <a:gd name="connsiteY3" fmla="*/ 467170 h 1627582"/>
              <a:gd name="connsiteX4" fmla="*/ 1034429 w 1671160"/>
              <a:gd name="connsiteY4" fmla="*/ 546683 h 1627582"/>
              <a:gd name="connsiteX5" fmla="*/ 1193456 w 1671160"/>
              <a:gd name="connsiteY5" fmla="*/ 49726 h 1627582"/>
              <a:gd name="connsiteX6" fmla="*/ 1551264 w 1671160"/>
              <a:gd name="connsiteY6" fmla="*/ 89483 h 1627582"/>
              <a:gd name="connsiteX7" fmla="*/ 1670534 w 1671160"/>
              <a:gd name="connsiteY7" fmla="*/ 685831 h 1627582"/>
              <a:gd name="connsiteX8" fmla="*/ 1511508 w 1671160"/>
              <a:gd name="connsiteY8" fmla="*/ 1242422 h 1627582"/>
              <a:gd name="connsiteX9" fmla="*/ 1153699 w 1671160"/>
              <a:gd name="connsiteY9" fmla="*/ 1540596 h 1627582"/>
              <a:gd name="connsiteX10" fmla="*/ 915160 w 1671160"/>
              <a:gd name="connsiteY10" fmla="*/ 964126 h 1627582"/>
              <a:gd name="connsiteX11" fmla="*/ 517595 w 1671160"/>
              <a:gd name="connsiteY11" fmla="*/ 1143031 h 1627582"/>
              <a:gd name="connsiteX12" fmla="*/ 279056 w 1671160"/>
              <a:gd name="connsiteY12" fmla="*/ 1620109 h 1627582"/>
              <a:gd name="connsiteX13" fmla="*/ 760 w 1671160"/>
              <a:gd name="connsiteY13" fmla="*/ 1401448 h 1627582"/>
              <a:gd name="connsiteX14" fmla="*/ 219421 w 1671160"/>
              <a:gd name="connsiteY14" fmla="*/ 964126 h 1627582"/>
              <a:gd name="connsiteX15" fmla="*/ 159786 w 1671160"/>
              <a:gd name="connsiteY15" fmla="*/ 725587 h 1627582"/>
              <a:gd name="connsiteX16" fmla="*/ 760 w 1671160"/>
              <a:gd name="connsiteY16" fmla="*/ 506926 h 1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1160" h="1627582">
                <a:moveTo>
                  <a:pt x="760" y="506926"/>
                </a:moveTo>
                <a:cubicBezTo>
                  <a:pt x="-5866" y="427413"/>
                  <a:pt x="30577" y="311457"/>
                  <a:pt x="120029" y="248509"/>
                </a:cubicBezTo>
                <a:cubicBezTo>
                  <a:pt x="209481" y="185561"/>
                  <a:pt x="438082" y="92795"/>
                  <a:pt x="537473" y="129239"/>
                </a:cubicBezTo>
                <a:cubicBezTo>
                  <a:pt x="636864" y="165683"/>
                  <a:pt x="633551" y="397596"/>
                  <a:pt x="716377" y="467170"/>
                </a:cubicBezTo>
                <a:cubicBezTo>
                  <a:pt x="799203" y="536744"/>
                  <a:pt x="954916" y="616257"/>
                  <a:pt x="1034429" y="546683"/>
                </a:cubicBezTo>
                <a:cubicBezTo>
                  <a:pt x="1113942" y="477109"/>
                  <a:pt x="1107317" y="125926"/>
                  <a:pt x="1193456" y="49726"/>
                </a:cubicBezTo>
                <a:cubicBezTo>
                  <a:pt x="1279595" y="-26474"/>
                  <a:pt x="1471751" y="-16534"/>
                  <a:pt x="1551264" y="89483"/>
                </a:cubicBezTo>
                <a:cubicBezTo>
                  <a:pt x="1630777" y="195500"/>
                  <a:pt x="1677160" y="493675"/>
                  <a:pt x="1670534" y="685831"/>
                </a:cubicBezTo>
                <a:cubicBezTo>
                  <a:pt x="1663908" y="877987"/>
                  <a:pt x="1597647" y="1099961"/>
                  <a:pt x="1511508" y="1242422"/>
                </a:cubicBezTo>
                <a:cubicBezTo>
                  <a:pt x="1425369" y="1384883"/>
                  <a:pt x="1253090" y="1586979"/>
                  <a:pt x="1153699" y="1540596"/>
                </a:cubicBezTo>
                <a:cubicBezTo>
                  <a:pt x="1054308" y="1494213"/>
                  <a:pt x="1021177" y="1030387"/>
                  <a:pt x="915160" y="964126"/>
                </a:cubicBezTo>
                <a:cubicBezTo>
                  <a:pt x="809143" y="897865"/>
                  <a:pt x="623612" y="1033701"/>
                  <a:pt x="517595" y="1143031"/>
                </a:cubicBezTo>
                <a:cubicBezTo>
                  <a:pt x="411578" y="1252361"/>
                  <a:pt x="365195" y="1577040"/>
                  <a:pt x="279056" y="1620109"/>
                </a:cubicBezTo>
                <a:cubicBezTo>
                  <a:pt x="192917" y="1663179"/>
                  <a:pt x="10699" y="1510778"/>
                  <a:pt x="760" y="1401448"/>
                </a:cubicBezTo>
                <a:cubicBezTo>
                  <a:pt x="-9179" y="1292118"/>
                  <a:pt x="192917" y="1076769"/>
                  <a:pt x="219421" y="964126"/>
                </a:cubicBezTo>
                <a:cubicBezTo>
                  <a:pt x="245925" y="851483"/>
                  <a:pt x="196230" y="805100"/>
                  <a:pt x="159786" y="725587"/>
                </a:cubicBezTo>
                <a:cubicBezTo>
                  <a:pt x="123343" y="646074"/>
                  <a:pt x="7386" y="586439"/>
                  <a:pt x="760" y="506926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8052179" y="2033516"/>
            <a:ext cx="914400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043348" y="2033516"/>
            <a:ext cx="885826" cy="214600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929174" y="3290744"/>
            <a:ext cx="1224760" cy="8887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8975410" y="2647666"/>
            <a:ext cx="1178524" cy="6141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6795097" y="4273117"/>
            <a:ext cx="2987621" cy="1883131"/>
          </a:xfrm>
          <a:custGeom>
            <a:avLst/>
            <a:gdLst>
              <a:gd name="connsiteX0" fmla="*/ 260796 w 2987621"/>
              <a:gd name="connsiteY0" fmla="*/ 1008567 h 1883131"/>
              <a:gd name="connsiteX1" fmla="*/ 479160 w 2987621"/>
              <a:gd name="connsiteY1" fmla="*/ 94167 h 1883131"/>
              <a:gd name="connsiteX2" fmla="*/ 1011422 w 2987621"/>
              <a:gd name="connsiteY2" fmla="*/ 94167 h 1883131"/>
              <a:gd name="connsiteX3" fmla="*/ 1120604 w 2987621"/>
              <a:gd name="connsiteY3" fmla="*/ 667373 h 1883131"/>
              <a:gd name="connsiteX4" fmla="*/ 2157834 w 2987621"/>
              <a:gd name="connsiteY4" fmla="*/ 599134 h 1883131"/>
              <a:gd name="connsiteX5" fmla="*/ 2690097 w 2987621"/>
              <a:gd name="connsiteY5" fmla="*/ 189701 h 1883131"/>
              <a:gd name="connsiteX6" fmla="*/ 2976700 w 2987621"/>
              <a:gd name="connsiteY6" fmla="*/ 1131396 h 1883131"/>
              <a:gd name="connsiteX7" fmla="*/ 2321607 w 2987621"/>
              <a:gd name="connsiteY7" fmla="*/ 1882023 h 1883131"/>
              <a:gd name="connsiteX8" fmla="*/ 1025070 w 2987621"/>
              <a:gd name="connsiteY8" fmla="*/ 1295170 h 1883131"/>
              <a:gd name="connsiteX9" fmla="*/ 547399 w 2987621"/>
              <a:gd name="connsiteY9" fmla="*/ 1104101 h 1883131"/>
              <a:gd name="connsiteX10" fmla="*/ 247148 w 2987621"/>
              <a:gd name="connsiteY10" fmla="*/ 1650011 h 1883131"/>
              <a:gd name="connsiteX11" fmla="*/ 1488 w 2987621"/>
              <a:gd name="connsiteY11" fmla="*/ 1322465 h 1883131"/>
              <a:gd name="connsiteX12" fmla="*/ 137966 w 2987621"/>
              <a:gd name="connsiteY12" fmla="*/ 1158692 h 1883131"/>
              <a:gd name="connsiteX13" fmla="*/ 137966 w 2987621"/>
              <a:gd name="connsiteY13" fmla="*/ 1158692 h 188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7621" h="1883131">
                <a:moveTo>
                  <a:pt x="260796" y="1008567"/>
                </a:moveTo>
                <a:cubicBezTo>
                  <a:pt x="307426" y="627567"/>
                  <a:pt x="354056" y="246567"/>
                  <a:pt x="479160" y="94167"/>
                </a:cubicBezTo>
                <a:cubicBezTo>
                  <a:pt x="604264" y="-58233"/>
                  <a:pt x="904515" y="-1367"/>
                  <a:pt x="1011422" y="94167"/>
                </a:cubicBezTo>
                <a:cubicBezTo>
                  <a:pt x="1118329" y="189701"/>
                  <a:pt x="929535" y="583212"/>
                  <a:pt x="1120604" y="667373"/>
                </a:cubicBezTo>
                <a:cubicBezTo>
                  <a:pt x="1311673" y="751534"/>
                  <a:pt x="1896252" y="678746"/>
                  <a:pt x="2157834" y="599134"/>
                </a:cubicBezTo>
                <a:cubicBezTo>
                  <a:pt x="2419416" y="519522"/>
                  <a:pt x="2553619" y="100991"/>
                  <a:pt x="2690097" y="189701"/>
                </a:cubicBezTo>
                <a:cubicBezTo>
                  <a:pt x="2826575" y="278411"/>
                  <a:pt x="3038115" y="849342"/>
                  <a:pt x="2976700" y="1131396"/>
                </a:cubicBezTo>
                <a:cubicBezTo>
                  <a:pt x="2915285" y="1413450"/>
                  <a:pt x="2646879" y="1854727"/>
                  <a:pt x="2321607" y="1882023"/>
                </a:cubicBezTo>
                <a:cubicBezTo>
                  <a:pt x="1996335" y="1909319"/>
                  <a:pt x="1320771" y="1424824"/>
                  <a:pt x="1025070" y="1295170"/>
                </a:cubicBezTo>
                <a:cubicBezTo>
                  <a:pt x="729369" y="1165516"/>
                  <a:pt x="677053" y="1044961"/>
                  <a:pt x="547399" y="1104101"/>
                </a:cubicBezTo>
                <a:cubicBezTo>
                  <a:pt x="417745" y="1163241"/>
                  <a:pt x="338133" y="1613617"/>
                  <a:pt x="247148" y="1650011"/>
                </a:cubicBezTo>
                <a:cubicBezTo>
                  <a:pt x="156163" y="1686405"/>
                  <a:pt x="19685" y="1404351"/>
                  <a:pt x="1488" y="1322465"/>
                </a:cubicBezTo>
                <a:cubicBezTo>
                  <a:pt x="-16709" y="1240579"/>
                  <a:pt x="137966" y="1158692"/>
                  <a:pt x="137966" y="1158692"/>
                </a:cubicBezTo>
                <a:lnTo>
                  <a:pt x="137966" y="1158692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360575" y="1806376"/>
            <a:ext cx="1093305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405565" y="1792808"/>
            <a:ext cx="914400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31842" y="2732863"/>
            <a:ext cx="460513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79035" y="2758522"/>
            <a:ext cx="460513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11699" y="2732863"/>
            <a:ext cx="1093305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80418" y="2759039"/>
            <a:ext cx="914400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1037" y="3642909"/>
            <a:ext cx="81003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81739" y="3658635"/>
            <a:ext cx="81003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2353" y="3638556"/>
            <a:ext cx="1093305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82408" y="3667663"/>
            <a:ext cx="914400" cy="914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85738" y="4552173"/>
            <a:ext cx="1339299" cy="949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417923" y="4553724"/>
            <a:ext cx="1470991" cy="793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924878" y="4538922"/>
            <a:ext cx="1" cy="65071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452893" y="4527550"/>
            <a:ext cx="1" cy="65071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93885" y="5166897"/>
            <a:ext cx="546653" cy="2274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4468487" y="1709094"/>
            <a:ext cx="2702720" cy="2863941"/>
          </a:xfrm>
          <a:custGeom>
            <a:avLst/>
            <a:gdLst>
              <a:gd name="connsiteX0" fmla="*/ 760 w 1671160"/>
              <a:gd name="connsiteY0" fmla="*/ 506926 h 1627582"/>
              <a:gd name="connsiteX1" fmla="*/ 120029 w 1671160"/>
              <a:gd name="connsiteY1" fmla="*/ 248509 h 1627582"/>
              <a:gd name="connsiteX2" fmla="*/ 537473 w 1671160"/>
              <a:gd name="connsiteY2" fmla="*/ 129239 h 1627582"/>
              <a:gd name="connsiteX3" fmla="*/ 716377 w 1671160"/>
              <a:gd name="connsiteY3" fmla="*/ 467170 h 1627582"/>
              <a:gd name="connsiteX4" fmla="*/ 1034429 w 1671160"/>
              <a:gd name="connsiteY4" fmla="*/ 546683 h 1627582"/>
              <a:gd name="connsiteX5" fmla="*/ 1193456 w 1671160"/>
              <a:gd name="connsiteY5" fmla="*/ 49726 h 1627582"/>
              <a:gd name="connsiteX6" fmla="*/ 1551264 w 1671160"/>
              <a:gd name="connsiteY6" fmla="*/ 89483 h 1627582"/>
              <a:gd name="connsiteX7" fmla="*/ 1670534 w 1671160"/>
              <a:gd name="connsiteY7" fmla="*/ 685831 h 1627582"/>
              <a:gd name="connsiteX8" fmla="*/ 1511508 w 1671160"/>
              <a:gd name="connsiteY8" fmla="*/ 1242422 h 1627582"/>
              <a:gd name="connsiteX9" fmla="*/ 1153699 w 1671160"/>
              <a:gd name="connsiteY9" fmla="*/ 1540596 h 1627582"/>
              <a:gd name="connsiteX10" fmla="*/ 915160 w 1671160"/>
              <a:gd name="connsiteY10" fmla="*/ 964126 h 1627582"/>
              <a:gd name="connsiteX11" fmla="*/ 517595 w 1671160"/>
              <a:gd name="connsiteY11" fmla="*/ 1143031 h 1627582"/>
              <a:gd name="connsiteX12" fmla="*/ 279056 w 1671160"/>
              <a:gd name="connsiteY12" fmla="*/ 1620109 h 1627582"/>
              <a:gd name="connsiteX13" fmla="*/ 760 w 1671160"/>
              <a:gd name="connsiteY13" fmla="*/ 1401448 h 1627582"/>
              <a:gd name="connsiteX14" fmla="*/ 219421 w 1671160"/>
              <a:gd name="connsiteY14" fmla="*/ 964126 h 1627582"/>
              <a:gd name="connsiteX15" fmla="*/ 159786 w 1671160"/>
              <a:gd name="connsiteY15" fmla="*/ 725587 h 1627582"/>
              <a:gd name="connsiteX16" fmla="*/ 760 w 1671160"/>
              <a:gd name="connsiteY16" fmla="*/ 506926 h 1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1160" h="1627582">
                <a:moveTo>
                  <a:pt x="760" y="506926"/>
                </a:moveTo>
                <a:cubicBezTo>
                  <a:pt x="-5866" y="427413"/>
                  <a:pt x="30577" y="311457"/>
                  <a:pt x="120029" y="248509"/>
                </a:cubicBezTo>
                <a:cubicBezTo>
                  <a:pt x="209481" y="185561"/>
                  <a:pt x="438082" y="92795"/>
                  <a:pt x="537473" y="129239"/>
                </a:cubicBezTo>
                <a:cubicBezTo>
                  <a:pt x="636864" y="165683"/>
                  <a:pt x="633551" y="397596"/>
                  <a:pt x="716377" y="467170"/>
                </a:cubicBezTo>
                <a:cubicBezTo>
                  <a:pt x="799203" y="536744"/>
                  <a:pt x="954916" y="616257"/>
                  <a:pt x="1034429" y="546683"/>
                </a:cubicBezTo>
                <a:cubicBezTo>
                  <a:pt x="1113942" y="477109"/>
                  <a:pt x="1107317" y="125926"/>
                  <a:pt x="1193456" y="49726"/>
                </a:cubicBezTo>
                <a:cubicBezTo>
                  <a:pt x="1279595" y="-26474"/>
                  <a:pt x="1471751" y="-16534"/>
                  <a:pt x="1551264" y="89483"/>
                </a:cubicBezTo>
                <a:cubicBezTo>
                  <a:pt x="1630777" y="195500"/>
                  <a:pt x="1677160" y="493675"/>
                  <a:pt x="1670534" y="685831"/>
                </a:cubicBezTo>
                <a:cubicBezTo>
                  <a:pt x="1663908" y="877987"/>
                  <a:pt x="1597647" y="1099961"/>
                  <a:pt x="1511508" y="1242422"/>
                </a:cubicBezTo>
                <a:cubicBezTo>
                  <a:pt x="1425369" y="1384883"/>
                  <a:pt x="1253090" y="1586979"/>
                  <a:pt x="1153699" y="1540596"/>
                </a:cubicBezTo>
                <a:cubicBezTo>
                  <a:pt x="1054308" y="1494213"/>
                  <a:pt x="1021177" y="1030387"/>
                  <a:pt x="915160" y="964126"/>
                </a:cubicBezTo>
                <a:cubicBezTo>
                  <a:pt x="809143" y="897865"/>
                  <a:pt x="623612" y="1033701"/>
                  <a:pt x="517595" y="1143031"/>
                </a:cubicBezTo>
                <a:cubicBezTo>
                  <a:pt x="411578" y="1252361"/>
                  <a:pt x="365195" y="1577040"/>
                  <a:pt x="279056" y="1620109"/>
                </a:cubicBezTo>
                <a:cubicBezTo>
                  <a:pt x="192917" y="1663179"/>
                  <a:pt x="10699" y="1510778"/>
                  <a:pt x="760" y="1401448"/>
                </a:cubicBezTo>
                <a:cubicBezTo>
                  <a:pt x="-9179" y="1292118"/>
                  <a:pt x="192917" y="1076769"/>
                  <a:pt x="219421" y="964126"/>
                </a:cubicBezTo>
                <a:cubicBezTo>
                  <a:pt x="245925" y="851483"/>
                  <a:pt x="196230" y="805100"/>
                  <a:pt x="159786" y="725587"/>
                </a:cubicBezTo>
                <a:cubicBezTo>
                  <a:pt x="123343" y="646074"/>
                  <a:pt x="7386" y="586439"/>
                  <a:pt x="760" y="506926"/>
                </a:cubicBezTo>
                <a:close/>
              </a:path>
            </a:pathLst>
          </a:cu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Доврши линије тако да свака овце буде безбедна у свом тору.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9"/>
            <a:ext cx="10515600" cy="443715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8173" y="4967785"/>
            <a:ext cx="955343" cy="8171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725839" y="3153056"/>
            <a:ext cx="599364" cy="722908"/>
          </a:xfrm>
          <a:custGeom>
            <a:avLst/>
            <a:gdLst>
              <a:gd name="connsiteX0" fmla="*/ 0 w 573206"/>
              <a:gd name="connsiteY0" fmla="*/ 614150 h 614150"/>
              <a:gd name="connsiteX1" fmla="*/ 573206 w 573206"/>
              <a:gd name="connsiteY1" fmla="*/ 0 h 614150"/>
              <a:gd name="connsiteX2" fmla="*/ 573206 w 573206"/>
              <a:gd name="connsiteY2" fmla="*/ 0 h 61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206" h="614150">
                <a:moveTo>
                  <a:pt x="0" y="614150"/>
                </a:moveTo>
                <a:lnTo>
                  <a:pt x="573206" y="0"/>
                </a:lnTo>
                <a:lnTo>
                  <a:pt x="573206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00048" y="2825087"/>
            <a:ext cx="736979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7042245" y="3616657"/>
            <a:ext cx="873456" cy="593034"/>
          </a:xfrm>
          <a:custGeom>
            <a:avLst/>
            <a:gdLst>
              <a:gd name="connsiteX0" fmla="*/ 0 w 873456"/>
              <a:gd name="connsiteY0" fmla="*/ 259307 h 593034"/>
              <a:gd name="connsiteX1" fmla="*/ 150125 w 873456"/>
              <a:gd name="connsiteY1" fmla="*/ 573206 h 593034"/>
              <a:gd name="connsiteX2" fmla="*/ 627797 w 873456"/>
              <a:gd name="connsiteY2" fmla="*/ 532262 h 593034"/>
              <a:gd name="connsiteX3" fmla="*/ 846161 w 873456"/>
              <a:gd name="connsiteY3" fmla="*/ 300250 h 593034"/>
              <a:gd name="connsiteX4" fmla="*/ 846161 w 873456"/>
              <a:gd name="connsiteY4" fmla="*/ 0 h 593034"/>
              <a:gd name="connsiteX5" fmla="*/ 846161 w 873456"/>
              <a:gd name="connsiteY5" fmla="*/ 0 h 593034"/>
              <a:gd name="connsiteX6" fmla="*/ 873456 w 873456"/>
              <a:gd name="connsiteY6" fmla="*/ 54591 h 5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456" h="593034">
                <a:moveTo>
                  <a:pt x="0" y="259307"/>
                </a:moveTo>
                <a:cubicBezTo>
                  <a:pt x="22746" y="393510"/>
                  <a:pt x="45492" y="527713"/>
                  <a:pt x="150125" y="573206"/>
                </a:cubicBezTo>
                <a:cubicBezTo>
                  <a:pt x="254758" y="618699"/>
                  <a:pt x="511791" y="577755"/>
                  <a:pt x="627797" y="532262"/>
                </a:cubicBezTo>
                <a:cubicBezTo>
                  <a:pt x="743803" y="486769"/>
                  <a:pt x="809767" y="388960"/>
                  <a:pt x="846161" y="300250"/>
                </a:cubicBezTo>
                <a:cubicBezTo>
                  <a:pt x="882555" y="211540"/>
                  <a:pt x="846161" y="0"/>
                  <a:pt x="846161" y="0"/>
                </a:cubicBezTo>
                <a:lnTo>
                  <a:pt x="846161" y="0"/>
                </a:lnTo>
                <a:lnTo>
                  <a:pt x="873456" y="54591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0389492" y="2669796"/>
            <a:ext cx="474126" cy="966520"/>
          </a:xfrm>
          <a:custGeom>
            <a:avLst/>
            <a:gdLst>
              <a:gd name="connsiteX0" fmla="*/ 474126 w 474126"/>
              <a:gd name="connsiteY0" fmla="*/ 87052 h 966520"/>
              <a:gd name="connsiteX1" fmla="*/ 296705 w 474126"/>
              <a:gd name="connsiteY1" fmla="*/ 18813 h 966520"/>
              <a:gd name="connsiteX2" fmla="*/ 10102 w 474126"/>
              <a:gd name="connsiteY2" fmla="*/ 387303 h 966520"/>
              <a:gd name="connsiteX3" fmla="*/ 64693 w 474126"/>
              <a:gd name="connsiteY3" fmla="*/ 919565 h 966520"/>
              <a:gd name="connsiteX4" fmla="*/ 64693 w 474126"/>
              <a:gd name="connsiteY4" fmla="*/ 905917 h 96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126" h="966520">
                <a:moveTo>
                  <a:pt x="474126" y="87052"/>
                </a:moveTo>
                <a:cubicBezTo>
                  <a:pt x="424084" y="27911"/>
                  <a:pt x="374042" y="-31229"/>
                  <a:pt x="296705" y="18813"/>
                </a:cubicBezTo>
                <a:cubicBezTo>
                  <a:pt x="219368" y="68855"/>
                  <a:pt x="48771" y="237178"/>
                  <a:pt x="10102" y="387303"/>
                </a:cubicBezTo>
                <a:cubicBezTo>
                  <a:pt x="-28567" y="537428"/>
                  <a:pt x="55595" y="833130"/>
                  <a:pt x="64693" y="919565"/>
                </a:cubicBezTo>
                <a:cubicBezTo>
                  <a:pt x="73791" y="1006000"/>
                  <a:pt x="69242" y="955958"/>
                  <a:pt x="64693" y="90591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838201" y="1825625"/>
            <a:ext cx="4525370" cy="2132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из </a:t>
            </a:r>
            <a:b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Радне свеске ,,Логос“  21 стр.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Резултат слика за математика логос 1. разре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78" y="539211"/>
            <a:ext cx="4463331" cy="581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3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934" y="365125"/>
            <a:ext cx="10343865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Плавом бојом подебљај отворене линије, а црвеном затворене.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F35-2872-4715-8148-8455EE26845D}" type="datetime1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20.09.2017.</a:t>
            </a:fld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3510" y="604826"/>
            <a:ext cx="444690" cy="423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9953" y="1934865"/>
            <a:ext cx="1563382" cy="1533555"/>
          </a:xfrm>
          <a:custGeom>
            <a:avLst/>
            <a:gdLst>
              <a:gd name="connsiteX0" fmla="*/ 656835 w 1563382"/>
              <a:gd name="connsiteY0" fmla="*/ 808335 h 1533555"/>
              <a:gd name="connsiteX1" fmla="*/ 766017 w 1563382"/>
              <a:gd name="connsiteY1" fmla="*/ 453493 h 1533555"/>
              <a:gd name="connsiteX2" fmla="*/ 1216393 w 1563382"/>
              <a:gd name="connsiteY2" fmla="*/ 521732 h 1533555"/>
              <a:gd name="connsiteX3" fmla="*/ 970734 w 1563382"/>
              <a:gd name="connsiteY3" fmla="*/ 1013051 h 1533555"/>
              <a:gd name="connsiteX4" fmla="*/ 506710 w 1563382"/>
              <a:gd name="connsiteY4" fmla="*/ 958460 h 1533555"/>
              <a:gd name="connsiteX5" fmla="*/ 479414 w 1563382"/>
              <a:gd name="connsiteY5" fmla="*/ 562675 h 1533555"/>
              <a:gd name="connsiteX6" fmla="*/ 697778 w 1563382"/>
              <a:gd name="connsiteY6" fmla="*/ 262425 h 1533555"/>
              <a:gd name="connsiteX7" fmla="*/ 1257337 w 1563382"/>
              <a:gd name="connsiteY7" fmla="*/ 317016 h 1533555"/>
              <a:gd name="connsiteX8" fmla="*/ 1352871 w 1563382"/>
              <a:gd name="connsiteY8" fmla="*/ 808335 h 1533555"/>
              <a:gd name="connsiteX9" fmla="*/ 1079916 w 1563382"/>
              <a:gd name="connsiteY9" fmla="*/ 1217768 h 1533555"/>
              <a:gd name="connsiteX10" fmla="*/ 588596 w 1563382"/>
              <a:gd name="connsiteY10" fmla="*/ 1231416 h 1533555"/>
              <a:gd name="connsiteX11" fmla="*/ 247402 w 1563382"/>
              <a:gd name="connsiteY11" fmla="*/ 972108 h 1533555"/>
              <a:gd name="connsiteX12" fmla="*/ 261050 w 1563382"/>
              <a:gd name="connsiteY12" fmla="*/ 385254 h 1533555"/>
              <a:gd name="connsiteX13" fmla="*/ 643187 w 1563382"/>
              <a:gd name="connsiteY13" fmla="*/ 44060 h 1533555"/>
              <a:gd name="connsiteX14" fmla="*/ 1352871 w 1563382"/>
              <a:gd name="connsiteY14" fmla="*/ 153242 h 1533555"/>
              <a:gd name="connsiteX15" fmla="*/ 1557587 w 1563382"/>
              <a:gd name="connsiteY15" fmla="*/ 753744 h 1533555"/>
              <a:gd name="connsiteX16" fmla="*/ 1462053 w 1563382"/>
              <a:gd name="connsiteY16" fmla="*/ 1176825 h 1533555"/>
              <a:gd name="connsiteX17" fmla="*/ 1011677 w 1563382"/>
              <a:gd name="connsiteY17" fmla="*/ 1490723 h 1533555"/>
              <a:gd name="connsiteX18" fmla="*/ 534005 w 1563382"/>
              <a:gd name="connsiteY18" fmla="*/ 1504371 h 1533555"/>
              <a:gd name="connsiteX19" fmla="*/ 247402 w 1563382"/>
              <a:gd name="connsiteY19" fmla="*/ 1245063 h 1533555"/>
              <a:gd name="connsiteX20" fmla="*/ 1743 w 1563382"/>
              <a:gd name="connsiteY20" fmla="*/ 712801 h 1533555"/>
              <a:gd name="connsiteX21" fmla="*/ 138220 w 1563382"/>
              <a:gd name="connsiteY21" fmla="*/ 71356 h 1533555"/>
              <a:gd name="connsiteX22" fmla="*/ 151868 w 1563382"/>
              <a:gd name="connsiteY22" fmla="*/ 44060 h 153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3382" h="1533555">
                <a:moveTo>
                  <a:pt x="656835" y="808335"/>
                </a:moveTo>
                <a:cubicBezTo>
                  <a:pt x="664796" y="654797"/>
                  <a:pt x="672757" y="501260"/>
                  <a:pt x="766017" y="453493"/>
                </a:cubicBezTo>
                <a:cubicBezTo>
                  <a:pt x="859277" y="405726"/>
                  <a:pt x="1182274" y="428472"/>
                  <a:pt x="1216393" y="521732"/>
                </a:cubicBezTo>
                <a:cubicBezTo>
                  <a:pt x="1250512" y="614992"/>
                  <a:pt x="1089014" y="940263"/>
                  <a:pt x="970734" y="1013051"/>
                </a:cubicBezTo>
                <a:cubicBezTo>
                  <a:pt x="852454" y="1085839"/>
                  <a:pt x="588597" y="1033523"/>
                  <a:pt x="506710" y="958460"/>
                </a:cubicBezTo>
                <a:cubicBezTo>
                  <a:pt x="424823" y="883397"/>
                  <a:pt x="447569" y="678681"/>
                  <a:pt x="479414" y="562675"/>
                </a:cubicBezTo>
                <a:cubicBezTo>
                  <a:pt x="511259" y="446669"/>
                  <a:pt x="568124" y="303368"/>
                  <a:pt x="697778" y="262425"/>
                </a:cubicBezTo>
                <a:cubicBezTo>
                  <a:pt x="827432" y="221482"/>
                  <a:pt x="1148155" y="226031"/>
                  <a:pt x="1257337" y="317016"/>
                </a:cubicBezTo>
                <a:cubicBezTo>
                  <a:pt x="1366519" y="408001"/>
                  <a:pt x="1382441" y="658210"/>
                  <a:pt x="1352871" y="808335"/>
                </a:cubicBezTo>
                <a:cubicBezTo>
                  <a:pt x="1323301" y="958460"/>
                  <a:pt x="1207295" y="1147255"/>
                  <a:pt x="1079916" y="1217768"/>
                </a:cubicBezTo>
                <a:cubicBezTo>
                  <a:pt x="952537" y="1288281"/>
                  <a:pt x="727348" y="1272359"/>
                  <a:pt x="588596" y="1231416"/>
                </a:cubicBezTo>
                <a:cubicBezTo>
                  <a:pt x="449844" y="1190473"/>
                  <a:pt x="301993" y="1113135"/>
                  <a:pt x="247402" y="972108"/>
                </a:cubicBezTo>
                <a:cubicBezTo>
                  <a:pt x="192811" y="831081"/>
                  <a:pt x="195086" y="539929"/>
                  <a:pt x="261050" y="385254"/>
                </a:cubicBezTo>
                <a:cubicBezTo>
                  <a:pt x="327014" y="230579"/>
                  <a:pt x="461217" y="82729"/>
                  <a:pt x="643187" y="44060"/>
                </a:cubicBezTo>
                <a:cubicBezTo>
                  <a:pt x="825157" y="5391"/>
                  <a:pt x="1200471" y="34961"/>
                  <a:pt x="1352871" y="153242"/>
                </a:cubicBezTo>
                <a:cubicBezTo>
                  <a:pt x="1505271" y="271523"/>
                  <a:pt x="1539390" y="583147"/>
                  <a:pt x="1557587" y="753744"/>
                </a:cubicBezTo>
                <a:cubicBezTo>
                  <a:pt x="1575784" y="924341"/>
                  <a:pt x="1553038" y="1053995"/>
                  <a:pt x="1462053" y="1176825"/>
                </a:cubicBezTo>
                <a:cubicBezTo>
                  <a:pt x="1371068" y="1299655"/>
                  <a:pt x="1166352" y="1436132"/>
                  <a:pt x="1011677" y="1490723"/>
                </a:cubicBezTo>
                <a:cubicBezTo>
                  <a:pt x="857002" y="1545314"/>
                  <a:pt x="661384" y="1545314"/>
                  <a:pt x="534005" y="1504371"/>
                </a:cubicBezTo>
                <a:cubicBezTo>
                  <a:pt x="406626" y="1463428"/>
                  <a:pt x="336112" y="1376991"/>
                  <a:pt x="247402" y="1245063"/>
                </a:cubicBezTo>
                <a:cubicBezTo>
                  <a:pt x="158692" y="1113135"/>
                  <a:pt x="19940" y="908419"/>
                  <a:pt x="1743" y="712801"/>
                </a:cubicBezTo>
                <a:cubicBezTo>
                  <a:pt x="-16454" y="517183"/>
                  <a:pt x="113199" y="182813"/>
                  <a:pt x="138220" y="71356"/>
                </a:cubicBezTo>
                <a:cubicBezTo>
                  <a:pt x="163241" y="-40101"/>
                  <a:pt x="157554" y="1979"/>
                  <a:pt x="151868" y="44060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58601" y="1913241"/>
            <a:ext cx="2102743" cy="1716705"/>
          </a:xfrm>
          <a:custGeom>
            <a:avLst/>
            <a:gdLst>
              <a:gd name="connsiteX0" fmla="*/ 280635 w 2102743"/>
              <a:gd name="connsiteY0" fmla="*/ 898198 h 1716705"/>
              <a:gd name="connsiteX1" fmla="*/ 89566 w 2102743"/>
              <a:gd name="connsiteY1" fmla="*/ 857255 h 1716705"/>
              <a:gd name="connsiteX2" fmla="*/ 21327 w 2102743"/>
              <a:gd name="connsiteY2" fmla="*/ 406878 h 1716705"/>
              <a:gd name="connsiteX3" fmla="*/ 458056 w 2102743"/>
              <a:gd name="connsiteY3" fmla="*/ 79332 h 1716705"/>
              <a:gd name="connsiteX4" fmla="*/ 1399751 w 2102743"/>
              <a:gd name="connsiteY4" fmla="*/ 11093 h 1716705"/>
              <a:gd name="connsiteX5" fmla="*/ 1986605 w 2102743"/>
              <a:gd name="connsiteY5" fmla="*/ 256753 h 1716705"/>
              <a:gd name="connsiteX6" fmla="*/ 2095787 w 2102743"/>
              <a:gd name="connsiteY6" fmla="*/ 679834 h 1716705"/>
              <a:gd name="connsiteX7" fmla="*/ 1877423 w 2102743"/>
              <a:gd name="connsiteY7" fmla="*/ 857255 h 1716705"/>
              <a:gd name="connsiteX8" fmla="*/ 1454342 w 2102743"/>
              <a:gd name="connsiteY8" fmla="*/ 884550 h 1716705"/>
              <a:gd name="connsiteX9" fmla="*/ 1345160 w 2102743"/>
              <a:gd name="connsiteY9" fmla="*/ 1198449 h 1716705"/>
              <a:gd name="connsiteX10" fmla="*/ 1317865 w 2102743"/>
              <a:gd name="connsiteY10" fmla="*/ 1607881 h 1716705"/>
              <a:gd name="connsiteX11" fmla="*/ 894784 w 2102743"/>
              <a:gd name="connsiteY11" fmla="*/ 1689768 h 1716705"/>
              <a:gd name="connsiteX12" fmla="*/ 840193 w 2102743"/>
              <a:gd name="connsiteY12" fmla="*/ 1212096 h 1716705"/>
              <a:gd name="connsiteX13" fmla="*/ 840193 w 2102743"/>
              <a:gd name="connsiteY13" fmla="*/ 857255 h 1716705"/>
              <a:gd name="connsiteX14" fmla="*/ 690068 w 2102743"/>
              <a:gd name="connsiteY14" fmla="*/ 829959 h 1716705"/>
              <a:gd name="connsiteX15" fmla="*/ 403465 w 2102743"/>
              <a:gd name="connsiteY15" fmla="*/ 884550 h 1716705"/>
              <a:gd name="connsiteX16" fmla="*/ 280635 w 2102743"/>
              <a:gd name="connsiteY16" fmla="*/ 898198 h 17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2743" h="1716705">
                <a:moveTo>
                  <a:pt x="280635" y="898198"/>
                </a:moveTo>
                <a:cubicBezTo>
                  <a:pt x="228318" y="893649"/>
                  <a:pt x="132784" y="939142"/>
                  <a:pt x="89566" y="857255"/>
                </a:cubicBezTo>
                <a:cubicBezTo>
                  <a:pt x="46348" y="775368"/>
                  <a:pt x="-40088" y="536532"/>
                  <a:pt x="21327" y="406878"/>
                </a:cubicBezTo>
                <a:cubicBezTo>
                  <a:pt x="82742" y="277224"/>
                  <a:pt x="228319" y="145296"/>
                  <a:pt x="458056" y="79332"/>
                </a:cubicBezTo>
                <a:cubicBezTo>
                  <a:pt x="687793" y="13368"/>
                  <a:pt x="1144993" y="-18477"/>
                  <a:pt x="1399751" y="11093"/>
                </a:cubicBezTo>
                <a:cubicBezTo>
                  <a:pt x="1654509" y="40663"/>
                  <a:pt x="1870599" y="145296"/>
                  <a:pt x="1986605" y="256753"/>
                </a:cubicBezTo>
                <a:cubicBezTo>
                  <a:pt x="2102611" y="368210"/>
                  <a:pt x="2113984" y="579750"/>
                  <a:pt x="2095787" y="679834"/>
                </a:cubicBezTo>
                <a:cubicBezTo>
                  <a:pt x="2077590" y="779918"/>
                  <a:pt x="1984330" y="823136"/>
                  <a:pt x="1877423" y="857255"/>
                </a:cubicBezTo>
                <a:cubicBezTo>
                  <a:pt x="1770516" y="891374"/>
                  <a:pt x="1543052" y="827684"/>
                  <a:pt x="1454342" y="884550"/>
                </a:cubicBezTo>
                <a:cubicBezTo>
                  <a:pt x="1365632" y="941416"/>
                  <a:pt x="1367906" y="1077894"/>
                  <a:pt x="1345160" y="1198449"/>
                </a:cubicBezTo>
                <a:cubicBezTo>
                  <a:pt x="1322414" y="1319004"/>
                  <a:pt x="1392928" y="1525994"/>
                  <a:pt x="1317865" y="1607881"/>
                </a:cubicBezTo>
                <a:cubicBezTo>
                  <a:pt x="1242802" y="1689768"/>
                  <a:pt x="974396" y="1755732"/>
                  <a:pt x="894784" y="1689768"/>
                </a:cubicBezTo>
                <a:cubicBezTo>
                  <a:pt x="815172" y="1623804"/>
                  <a:pt x="849292" y="1350848"/>
                  <a:pt x="840193" y="1212096"/>
                </a:cubicBezTo>
                <a:cubicBezTo>
                  <a:pt x="831094" y="1073344"/>
                  <a:pt x="865214" y="920944"/>
                  <a:pt x="840193" y="857255"/>
                </a:cubicBezTo>
                <a:cubicBezTo>
                  <a:pt x="815172" y="793566"/>
                  <a:pt x="762856" y="825410"/>
                  <a:pt x="690068" y="829959"/>
                </a:cubicBezTo>
                <a:cubicBezTo>
                  <a:pt x="617280" y="834508"/>
                  <a:pt x="464880" y="875451"/>
                  <a:pt x="403465" y="884550"/>
                </a:cubicBezTo>
                <a:cubicBezTo>
                  <a:pt x="342050" y="893649"/>
                  <a:pt x="332952" y="902747"/>
                  <a:pt x="280635" y="898198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73631" y="1746277"/>
            <a:ext cx="2566369" cy="1667724"/>
          </a:xfrm>
          <a:custGeom>
            <a:avLst/>
            <a:gdLst>
              <a:gd name="connsiteX0" fmla="*/ 22202 w 2566369"/>
              <a:gd name="connsiteY0" fmla="*/ 969627 h 1667724"/>
              <a:gd name="connsiteX1" fmla="*/ 172327 w 2566369"/>
              <a:gd name="connsiteY1" fmla="*/ 560195 h 1667724"/>
              <a:gd name="connsiteX2" fmla="*/ 813772 w 2566369"/>
              <a:gd name="connsiteY2" fmla="*/ 27932 h 1667724"/>
              <a:gd name="connsiteX3" fmla="*/ 1946536 w 2566369"/>
              <a:gd name="connsiteY3" fmla="*/ 137114 h 1667724"/>
              <a:gd name="connsiteX4" fmla="*/ 2369617 w 2566369"/>
              <a:gd name="connsiteY4" fmla="*/ 669377 h 1667724"/>
              <a:gd name="connsiteX5" fmla="*/ 2560685 w 2566369"/>
              <a:gd name="connsiteY5" fmla="*/ 1269878 h 1667724"/>
              <a:gd name="connsiteX6" fmla="*/ 2478799 w 2566369"/>
              <a:gd name="connsiteY6" fmla="*/ 1597424 h 1667724"/>
              <a:gd name="connsiteX7" fmla="*/ 2110309 w 2566369"/>
              <a:gd name="connsiteY7" fmla="*/ 1529186 h 1667724"/>
              <a:gd name="connsiteX8" fmla="*/ 1878297 w 2566369"/>
              <a:gd name="connsiteY8" fmla="*/ 1160696 h 1667724"/>
              <a:gd name="connsiteX9" fmla="*/ 1646285 w 2566369"/>
              <a:gd name="connsiteY9" fmla="*/ 1174344 h 1667724"/>
              <a:gd name="connsiteX10" fmla="*/ 1578047 w 2566369"/>
              <a:gd name="connsiteY10" fmla="*/ 1570129 h 1667724"/>
              <a:gd name="connsiteX11" fmla="*/ 1004841 w 2566369"/>
              <a:gd name="connsiteY11" fmla="*/ 1652016 h 1667724"/>
              <a:gd name="connsiteX12" fmla="*/ 649999 w 2566369"/>
              <a:gd name="connsiteY12" fmla="*/ 1324469 h 1667724"/>
              <a:gd name="connsiteX13" fmla="*/ 581760 w 2566369"/>
              <a:gd name="connsiteY13" fmla="*/ 1024219 h 1667724"/>
              <a:gd name="connsiteX14" fmla="*/ 349748 w 2566369"/>
              <a:gd name="connsiteY14" fmla="*/ 1433651 h 1667724"/>
              <a:gd name="connsiteX15" fmla="*/ 35850 w 2566369"/>
              <a:gd name="connsiteY15" fmla="*/ 1379060 h 1667724"/>
              <a:gd name="connsiteX16" fmla="*/ 22202 w 2566369"/>
              <a:gd name="connsiteY16" fmla="*/ 969627 h 166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6369" h="1667724">
                <a:moveTo>
                  <a:pt x="22202" y="969627"/>
                </a:moveTo>
                <a:cubicBezTo>
                  <a:pt x="44948" y="833150"/>
                  <a:pt x="40399" y="717144"/>
                  <a:pt x="172327" y="560195"/>
                </a:cubicBezTo>
                <a:cubicBezTo>
                  <a:pt x="304255" y="403246"/>
                  <a:pt x="518070" y="98446"/>
                  <a:pt x="813772" y="27932"/>
                </a:cubicBezTo>
                <a:cubicBezTo>
                  <a:pt x="1109474" y="-42582"/>
                  <a:pt x="1687229" y="30207"/>
                  <a:pt x="1946536" y="137114"/>
                </a:cubicBezTo>
                <a:cubicBezTo>
                  <a:pt x="2205843" y="244021"/>
                  <a:pt x="2267259" y="480583"/>
                  <a:pt x="2369617" y="669377"/>
                </a:cubicBezTo>
                <a:cubicBezTo>
                  <a:pt x="2471975" y="858171"/>
                  <a:pt x="2542488" y="1115203"/>
                  <a:pt x="2560685" y="1269878"/>
                </a:cubicBezTo>
                <a:cubicBezTo>
                  <a:pt x="2578882" y="1424553"/>
                  <a:pt x="2553862" y="1554206"/>
                  <a:pt x="2478799" y="1597424"/>
                </a:cubicBezTo>
                <a:cubicBezTo>
                  <a:pt x="2403736" y="1640642"/>
                  <a:pt x="2210393" y="1601974"/>
                  <a:pt x="2110309" y="1529186"/>
                </a:cubicBezTo>
                <a:cubicBezTo>
                  <a:pt x="2010225" y="1456398"/>
                  <a:pt x="1955634" y="1219836"/>
                  <a:pt x="1878297" y="1160696"/>
                </a:cubicBezTo>
                <a:cubicBezTo>
                  <a:pt x="1800960" y="1101556"/>
                  <a:pt x="1696327" y="1106105"/>
                  <a:pt x="1646285" y="1174344"/>
                </a:cubicBezTo>
                <a:cubicBezTo>
                  <a:pt x="1596243" y="1242583"/>
                  <a:pt x="1684954" y="1490517"/>
                  <a:pt x="1578047" y="1570129"/>
                </a:cubicBezTo>
                <a:cubicBezTo>
                  <a:pt x="1471140" y="1649741"/>
                  <a:pt x="1159516" y="1692959"/>
                  <a:pt x="1004841" y="1652016"/>
                </a:cubicBezTo>
                <a:cubicBezTo>
                  <a:pt x="850166" y="1611073"/>
                  <a:pt x="720512" y="1429102"/>
                  <a:pt x="649999" y="1324469"/>
                </a:cubicBezTo>
                <a:cubicBezTo>
                  <a:pt x="579486" y="1219836"/>
                  <a:pt x="631802" y="1006022"/>
                  <a:pt x="581760" y="1024219"/>
                </a:cubicBezTo>
                <a:cubicBezTo>
                  <a:pt x="531718" y="1042416"/>
                  <a:pt x="440733" y="1374511"/>
                  <a:pt x="349748" y="1433651"/>
                </a:cubicBezTo>
                <a:cubicBezTo>
                  <a:pt x="258763" y="1492791"/>
                  <a:pt x="90441" y="1449573"/>
                  <a:pt x="35850" y="1379060"/>
                </a:cubicBezTo>
                <a:cubicBezTo>
                  <a:pt x="-18741" y="1308547"/>
                  <a:pt x="-544" y="1106104"/>
                  <a:pt x="22202" y="969627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898340" y="1992546"/>
            <a:ext cx="1815153" cy="889929"/>
          </a:xfrm>
          <a:custGeom>
            <a:avLst/>
            <a:gdLst>
              <a:gd name="connsiteX0" fmla="*/ 0 w 1815153"/>
              <a:gd name="connsiteY0" fmla="*/ 13675 h 889929"/>
              <a:gd name="connsiteX1" fmla="*/ 0 w 1815153"/>
              <a:gd name="connsiteY1" fmla="*/ 13675 h 889929"/>
              <a:gd name="connsiteX2" fmla="*/ 1105469 w 1815153"/>
              <a:gd name="connsiteY2" fmla="*/ 27323 h 889929"/>
              <a:gd name="connsiteX3" fmla="*/ 1146412 w 1815153"/>
              <a:gd name="connsiteY3" fmla="*/ 40970 h 889929"/>
              <a:gd name="connsiteX4" fmla="*/ 1569493 w 1815153"/>
              <a:gd name="connsiteY4" fmla="*/ 27323 h 889929"/>
              <a:gd name="connsiteX5" fmla="*/ 1610436 w 1815153"/>
              <a:gd name="connsiteY5" fmla="*/ 13675 h 889929"/>
              <a:gd name="connsiteX6" fmla="*/ 1733266 w 1815153"/>
              <a:gd name="connsiteY6" fmla="*/ 27 h 889929"/>
              <a:gd name="connsiteX7" fmla="*/ 1733266 w 1815153"/>
              <a:gd name="connsiteY7" fmla="*/ 27 h 889929"/>
              <a:gd name="connsiteX8" fmla="*/ 1774209 w 1815153"/>
              <a:gd name="connsiteY8" fmla="*/ 109209 h 889929"/>
              <a:gd name="connsiteX9" fmla="*/ 1801505 w 1815153"/>
              <a:gd name="connsiteY9" fmla="*/ 805245 h 889929"/>
              <a:gd name="connsiteX10" fmla="*/ 1815153 w 1815153"/>
              <a:gd name="connsiteY10" fmla="*/ 832541 h 889929"/>
              <a:gd name="connsiteX11" fmla="*/ 1815153 w 1815153"/>
              <a:gd name="connsiteY11" fmla="*/ 832541 h 889929"/>
              <a:gd name="connsiteX12" fmla="*/ 1310185 w 1815153"/>
              <a:gd name="connsiteY12" fmla="*/ 873484 h 889929"/>
              <a:gd name="connsiteX13" fmla="*/ 218364 w 1815153"/>
              <a:gd name="connsiteY13" fmla="*/ 887132 h 889929"/>
              <a:gd name="connsiteX14" fmla="*/ 218364 w 1815153"/>
              <a:gd name="connsiteY14" fmla="*/ 887132 h 889929"/>
              <a:gd name="connsiteX15" fmla="*/ 218364 w 1815153"/>
              <a:gd name="connsiteY15" fmla="*/ 668767 h 889929"/>
              <a:gd name="connsiteX16" fmla="*/ 218364 w 1815153"/>
              <a:gd name="connsiteY16" fmla="*/ 655120 h 889929"/>
              <a:gd name="connsiteX17" fmla="*/ 1433015 w 1815153"/>
              <a:gd name="connsiteY17" fmla="*/ 655120 h 889929"/>
              <a:gd name="connsiteX18" fmla="*/ 1433015 w 1815153"/>
              <a:gd name="connsiteY18" fmla="*/ 655120 h 889929"/>
              <a:gd name="connsiteX19" fmla="*/ 1419367 w 1815153"/>
              <a:gd name="connsiteY19" fmla="*/ 423108 h 889929"/>
              <a:gd name="connsiteX20" fmla="*/ 1392072 w 1815153"/>
              <a:gd name="connsiteY20" fmla="*/ 327573 h 889929"/>
              <a:gd name="connsiteX21" fmla="*/ 1392072 w 1815153"/>
              <a:gd name="connsiteY21" fmla="*/ 313926 h 889929"/>
              <a:gd name="connsiteX22" fmla="*/ 122830 w 1815153"/>
              <a:gd name="connsiteY22" fmla="*/ 300278 h 889929"/>
              <a:gd name="connsiteX23" fmla="*/ 136478 w 1815153"/>
              <a:gd name="connsiteY23" fmla="*/ 300278 h 88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15153" h="889929">
                <a:moveTo>
                  <a:pt x="0" y="13675"/>
                </a:moveTo>
                <a:lnTo>
                  <a:pt x="0" y="13675"/>
                </a:lnTo>
                <a:lnTo>
                  <a:pt x="1105469" y="27323"/>
                </a:lnTo>
                <a:cubicBezTo>
                  <a:pt x="1119851" y="27665"/>
                  <a:pt x="1132026" y="40970"/>
                  <a:pt x="1146412" y="40970"/>
                </a:cubicBezTo>
                <a:cubicBezTo>
                  <a:pt x="1287512" y="40970"/>
                  <a:pt x="1428466" y="31872"/>
                  <a:pt x="1569493" y="27323"/>
                </a:cubicBezTo>
                <a:cubicBezTo>
                  <a:pt x="1583141" y="22774"/>
                  <a:pt x="1596329" y="16496"/>
                  <a:pt x="1610436" y="13675"/>
                </a:cubicBezTo>
                <a:cubicBezTo>
                  <a:pt x="1685108" y="-1260"/>
                  <a:pt x="1682250" y="27"/>
                  <a:pt x="1733266" y="27"/>
                </a:cubicBezTo>
                <a:lnTo>
                  <a:pt x="1733266" y="27"/>
                </a:lnTo>
                <a:cubicBezTo>
                  <a:pt x="1746914" y="36421"/>
                  <a:pt x="1771440" y="70439"/>
                  <a:pt x="1774209" y="109209"/>
                </a:cubicBezTo>
                <a:cubicBezTo>
                  <a:pt x="1774794" y="117406"/>
                  <a:pt x="1719668" y="600655"/>
                  <a:pt x="1801505" y="805245"/>
                </a:cubicBezTo>
                <a:cubicBezTo>
                  <a:pt x="1805283" y="814690"/>
                  <a:pt x="1810604" y="823442"/>
                  <a:pt x="1815153" y="832541"/>
                </a:cubicBezTo>
                <a:lnTo>
                  <a:pt x="1815153" y="832541"/>
                </a:lnTo>
                <a:cubicBezTo>
                  <a:pt x="1564616" y="888215"/>
                  <a:pt x="1744212" y="856123"/>
                  <a:pt x="1310185" y="873484"/>
                </a:cubicBezTo>
                <a:cubicBezTo>
                  <a:pt x="669462" y="899113"/>
                  <a:pt x="1312618" y="887132"/>
                  <a:pt x="218364" y="887132"/>
                </a:cubicBezTo>
                <a:lnTo>
                  <a:pt x="218364" y="887132"/>
                </a:lnTo>
                <a:lnTo>
                  <a:pt x="218364" y="668767"/>
                </a:lnTo>
                <a:lnTo>
                  <a:pt x="218364" y="655120"/>
                </a:lnTo>
                <a:lnTo>
                  <a:pt x="1433015" y="655120"/>
                </a:lnTo>
                <a:lnTo>
                  <a:pt x="1433015" y="655120"/>
                </a:lnTo>
                <a:cubicBezTo>
                  <a:pt x="1428466" y="577783"/>
                  <a:pt x="1429387" y="499928"/>
                  <a:pt x="1419367" y="423108"/>
                </a:cubicBezTo>
                <a:cubicBezTo>
                  <a:pt x="1390633" y="202815"/>
                  <a:pt x="1392072" y="391195"/>
                  <a:pt x="1392072" y="327573"/>
                </a:cubicBezTo>
                <a:lnTo>
                  <a:pt x="1392072" y="313926"/>
                </a:lnTo>
                <a:cubicBezTo>
                  <a:pt x="650651" y="292742"/>
                  <a:pt x="1073689" y="300278"/>
                  <a:pt x="122830" y="300278"/>
                </a:cubicBezTo>
                <a:lnTo>
                  <a:pt x="136478" y="300278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91570" y="4176215"/>
            <a:ext cx="1501254" cy="1446699"/>
          </a:xfrm>
          <a:custGeom>
            <a:avLst/>
            <a:gdLst>
              <a:gd name="connsiteX0" fmla="*/ 0 w 1501254"/>
              <a:gd name="connsiteY0" fmla="*/ 13648 h 1446699"/>
              <a:gd name="connsiteX1" fmla="*/ 0 w 1501254"/>
              <a:gd name="connsiteY1" fmla="*/ 13648 h 1446699"/>
              <a:gd name="connsiteX2" fmla="*/ 1378424 w 1501254"/>
              <a:gd name="connsiteY2" fmla="*/ 13648 h 1446699"/>
              <a:gd name="connsiteX3" fmla="*/ 1378424 w 1501254"/>
              <a:gd name="connsiteY3" fmla="*/ 0 h 1446699"/>
              <a:gd name="connsiteX4" fmla="*/ 1282890 w 1501254"/>
              <a:gd name="connsiteY4" fmla="*/ 68239 h 1446699"/>
              <a:gd name="connsiteX5" fmla="*/ 1241946 w 1501254"/>
              <a:gd name="connsiteY5" fmla="*/ 81886 h 1446699"/>
              <a:gd name="connsiteX6" fmla="*/ 1214651 w 1501254"/>
              <a:gd name="connsiteY6" fmla="*/ 122830 h 1446699"/>
              <a:gd name="connsiteX7" fmla="*/ 1173708 w 1501254"/>
              <a:gd name="connsiteY7" fmla="*/ 136478 h 1446699"/>
              <a:gd name="connsiteX8" fmla="*/ 1132764 w 1501254"/>
              <a:gd name="connsiteY8" fmla="*/ 163773 h 1446699"/>
              <a:gd name="connsiteX9" fmla="*/ 1009934 w 1501254"/>
              <a:gd name="connsiteY9" fmla="*/ 272955 h 1446699"/>
              <a:gd name="connsiteX10" fmla="*/ 982639 w 1501254"/>
              <a:gd name="connsiteY10" fmla="*/ 313898 h 1446699"/>
              <a:gd name="connsiteX11" fmla="*/ 887105 w 1501254"/>
              <a:gd name="connsiteY11" fmla="*/ 368489 h 1446699"/>
              <a:gd name="connsiteX12" fmla="*/ 805218 w 1501254"/>
              <a:gd name="connsiteY12" fmla="*/ 423081 h 1446699"/>
              <a:gd name="connsiteX13" fmla="*/ 723331 w 1501254"/>
              <a:gd name="connsiteY13" fmla="*/ 491319 h 1446699"/>
              <a:gd name="connsiteX14" fmla="*/ 682388 w 1501254"/>
              <a:gd name="connsiteY14" fmla="*/ 504967 h 1446699"/>
              <a:gd name="connsiteX15" fmla="*/ 641445 w 1501254"/>
              <a:gd name="connsiteY15" fmla="*/ 532263 h 1446699"/>
              <a:gd name="connsiteX16" fmla="*/ 586854 w 1501254"/>
              <a:gd name="connsiteY16" fmla="*/ 559558 h 1446699"/>
              <a:gd name="connsiteX17" fmla="*/ 504967 w 1501254"/>
              <a:gd name="connsiteY17" fmla="*/ 614149 h 1446699"/>
              <a:gd name="connsiteX18" fmla="*/ 450376 w 1501254"/>
              <a:gd name="connsiteY18" fmla="*/ 655092 h 1446699"/>
              <a:gd name="connsiteX19" fmla="*/ 313899 w 1501254"/>
              <a:gd name="connsiteY19" fmla="*/ 736979 h 1446699"/>
              <a:gd name="connsiteX20" fmla="*/ 272955 w 1501254"/>
              <a:gd name="connsiteY20" fmla="*/ 791570 h 1446699"/>
              <a:gd name="connsiteX21" fmla="*/ 150126 w 1501254"/>
              <a:gd name="connsiteY21" fmla="*/ 859809 h 1446699"/>
              <a:gd name="connsiteX22" fmla="*/ 109182 w 1501254"/>
              <a:gd name="connsiteY22" fmla="*/ 887104 h 1446699"/>
              <a:gd name="connsiteX23" fmla="*/ 40943 w 1501254"/>
              <a:gd name="connsiteY23" fmla="*/ 941695 h 1446699"/>
              <a:gd name="connsiteX24" fmla="*/ 0 w 1501254"/>
              <a:gd name="connsiteY24" fmla="*/ 968991 h 1446699"/>
              <a:gd name="connsiteX25" fmla="*/ 0 w 1501254"/>
              <a:gd name="connsiteY25" fmla="*/ 968991 h 1446699"/>
              <a:gd name="connsiteX26" fmla="*/ 122830 w 1501254"/>
              <a:gd name="connsiteY26" fmla="*/ 996286 h 1446699"/>
              <a:gd name="connsiteX27" fmla="*/ 204717 w 1501254"/>
              <a:gd name="connsiteY27" fmla="*/ 1023582 h 1446699"/>
              <a:gd name="connsiteX28" fmla="*/ 341194 w 1501254"/>
              <a:gd name="connsiteY28" fmla="*/ 1064525 h 1446699"/>
              <a:gd name="connsiteX29" fmla="*/ 395785 w 1501254"/>
              <a:gd name="connsiteY29" fmla="*/ 1091821 h 1446699"/>
              <a:gd name="connsiteX30" fmla="*/ 491320 w 1501254"/>
              <a:gd name="connsiteY30" fmla="*/ 1119116 h 1446699"/>
              <a:gd name="connsiteX31" fmla="*/ 545911 w 1501254"/>
              <a:gd name="connsiteY31" fmla="*/ 1146412 h 1446699"/>
              <a:gd name="connsiteX32" fmla="*/ 641445 w 1501254"/>
              <a:gd name="connsiteY32" fmla="*/ 1173707 h 1446699"/>
              <a:gd name="connsiteX33" fmla="*/ 709684 w 1501254"/>
              <a:gd name="connsiteY33" fmla="*/ 1187355 h 1446699"/>
              <a:gd name="connsiteX34" fmla="*/ 791570 w 1501254"/>
              <a:gd name="connsiteY34" fmla="*/ 1214651 h 1446699"/>
              <a:gd name="connsiteX35" fmla="*/ 996287 w 1501254"/>
              <a:gd name="connsiteY35" fmla="*/ 1282889 h 1446699"/>
              <a:gd name="connsiteX36" fmla="*/ 1037230 w 1501254"/>
              <a:gd name="connsiteY36" fmla="*/ 1296537 h 1446699"/>
              <a:gd name="connsiteX37" fmla="*/ 1078173 w 1501254"/>
              <a:gd name="connsiteY37" fmla="*/ 1310185 h 1446699"/>
              <a:gd name="connsiteX38" fmla="*/ 1119117 w 1501254"/>
              <a:gd name="connsiteY38" fmla="*/ 1337481 h 1446699"/>
              <a:gd name="connsiteX39" fmla="*/ 1160060 w 1501254"/>
              <a:gd name="connsiteY39" fmla="*/ 1351128 h 1446699"/>
              <a:gd name="connsiteX40" fmla="*/ 1282890 w 1501254"/>
              <a:gd name="connsiteY40" fmla="*/ 1378424 h 1446699"/>
              <a:gd name="connsiteX41" fmla="*/ 1392072 w 1501254"/>
              <a:gd name="connsiteY41" fmla="*/ 1419367 h 1446699"/>
              <a:gd name="connsiteX42" fmla="*/ 1446663 w 1501254"/>
              <a:gd name="connsiteY42" fmla="*/ 1433015 h 1446699"/>
              <a:gd name="connsiteX43" fmla="*/ 1501254 w 1501254"/>
              <a:gd name="connsiteY43" fmla="*/ 1446663 h 1446699"/>
              <a:gd name="connsiteX44" fmla="*/ 1501254 w 1501254"/>
              <a:gd name="connsiteY44" fmla="*/ 1446663 h 1446699"/>
              <a:gd name="connsiteX45" fmla="*/ 1473958 w 1501254"/>
              <a:gd name="connsiteY45" fmla="*/ 1323833 h 1446699"/>
              <a:gd name="connsiteX46" fmla="*/ 1446663 w 1501254"/>
              <a:gd name="connsiteY46" fmla="*/ 1241946 h 1446699"/>
              <a:gd name="connsiteX47" fmla="*/ 1378424 w 1501254"/>
              <a:gd name="connsiteY47" fmla="*/ 1037230 h 1446699"/>
              <a:gd name="connsiteX48" fmla="*/ 1337481 w 1501254"/>
              <a:gd name="connsiteY48" fmla="*/ 914400 h 1446699"/>
              <a:gd name="connsiteX49" fmla="*/ 1323833 w 1501254"/>
              <a:gd name="connsiteY49" fmla="*/ 859809 h 1446699"/>
              <a:gd name="connsiteX50" fmla="*/ 1323833 w 1501254"/>
              <a:gd name="connsiteY50" fmla="*/ 859809 h 1446699"/>
              <a:gd name="connsiteX51" fmla="*/ 1214651 w 1501254"/>
              <a:gd name="connsiteY51" fmla="*/ 750627 h 1446699"/>
              <a:gd name="connsiteX52" fmla="*/ 1173708 w 1501254"/>
              <a:gd name="connsiteY52" fmla="*/ 736979 h 1446699"/>
              <a:gd name="connsiteX53" fmla="*/ 1091821 w 1501254"/>
              <a:gd name="connsiteY53" fmla="*/ 696036 h 1446699"/>
              <a:gd name="connsiteX54" fmla="*/ 1009934 w 1501254"/>
              <a:gd name="connsiteY54" fmla="*/ 641445 h 1446699"/>
              <a:gd name="connsiteX55" fmla="*/ 887105 w 1501254"/>
              <a:gd name="connsiteY55" fmla="*/ 559558 h 1446699"/>
              <a:gd name="connsiteX56" fmla="*/ 846161 w 1501254"/>
              <a:gd name="connsiteY56" fmla="*/ 532263 h 1446699"/>
              <a:gd name="connsiteX57" fmla="*/ 805218 w 1501254"/>
              <a:gd name="connsiteY57" fmla="*/ 518615 h 1446699"/>
              <a:gd name="connsiteX58" fmla="*/ 723331 w 1501254"/>
              <a:gd name="connsiteY58" fmla="*/ 477672 h 1446699"/>
              <a:gd name="connsiteX59" fmla="*/ 682388 w 1501254"/>
              <a:gd name="connsiteY59" fmla="*/ 450376 h 1446699"/>
              <a:gd name="connsiteX60" fmla="*/ 600502 w 1501254"/>
              <a:gd name="connsiteY60" fmla="*/ 423081 h 1446699"/>
              <a:gd name="connsiteX61" fmla="*/ 477672 w 1501254"/>
              <a:gd name="connsiteY61" fmla="*/ 341194 h 1446699"/>
              <a:gd name="connsiteX62" fmla="*/ 436729 w 1501254"/>
              <a:gd name="connsiteY62" fmla="*/ 313898 h 1446699"/>
              <a:gd name="connsiteX63" fmla="*/ 409433 w 1501254"/>
              <a:gd name="connsiteY63" fmla="*/ 272955 h 1446699"/>
              <a:gd name="connsiteX64" fmla="*/ 286603 w 1501254"/>
              <a:gd name="connsiteY64" fmla="*/ 177421 h 1446699"/>
              <a:gd name="connsiteX65" fmla="*/ 204717 w 1501254"/>
              <a:gd name="connsiteY65" fmla="*/ 150125 h 1446699"/>
              <a:gd name="connsiteX66" fmla="*/ 163773 w 1501254"/>
              <a:gd name="connsiteY66" fmla="*/ 122830 h 1446699"/>
              <a:gd name="connsiteX67" fmla="*/ 81887 w 1501254"/>
              <a:gd name="connsiteY67" fmla="*/ 81886 h 1446699"/>
              <a:gd name="connsiteX68" fmla="*/ 54591 w 1501254"/>
              <a:gd name="connsiteY68" fmla="*/ 0 h 1446699"/>
              <a:gd name="connsiteX69" fmla="*/ 54591 w 1501254"/>
              <a:gd name="connsiteY69" fmla="*/ 0 h 14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501254" h="1446699">
                <a:moveTo>
                  <a:pt x="0" y="13648"/>
                </a:moveTo>
                <a:lnTo>
                  <a:pt x="0" y="13648"/>
                </a:lnTo>
                <a:lnTo>
                  <a:pt x="1378424" y="13648"/>
                </a:lnTo>
                <a:lnTo>
                  <a:pt x="1378424" y="0"/>
                </a:lnTo>
                <a:cubicBezTo>
                  <a:pt x="1346579" y="22746"/>
                  <a:pt x="1316447" y="48105"/>
                  <a:pt x="1282890" y="68239"/>
                </a:cubicBezTo>
                <a:cubicBezTo>
                  <a:pt x="1270554" y="75641"/>
                  <a:pt x="1253180" y="72899"/>
                  <a:pt x="1241946" y="81886"/>
                </a:cubicBezTo>
                <a:cubicBezTo>
                  <a:pt x="1229138" y="92133"/>
                  <a:pt x="1227459" y="112583"/>
                  <a:pt x="1214651" y="122830"/>
                </a:cubicBezTo>
                <a:cubicBezTo>
                  <a:pt x="1203418" y="131817"/>
                  <a:pt x="1186575" y="130044"/>
                  <a:pt x="1173708" y="136478"/>
                </a:cubicBezTo>
                <a:cubicBezTo>
                  <a:pt x="1159037" y="143813"/>
                  <a:pt x="1145024" y="152876"/>
                  <a:pt x="1132764" y="163773"/>
                </a:cubicBezTo>
                <a:cubicBezTo>
                  <a:pt x="992536" y="288420"/>
                  <a:pt x="1102859" y="211007"/>
                  <a:pt x="1009934" y="272955"/>
                </a:cubicBezTo>
                <a:cubicBezTo>
                  <a:pt x="1000836" y="286603"/>
                  <a:pt x="994237" y="302300"/>
                  <a:pt x="982639" y="313898"/>
                </a:cubicBezTo>
                <a:cubicBezTo>
                  <a:pt x="959031" y="337507"/>
                  <a:pt x="913870" y="352430"/>
                  <a:pt x="887105" y="368489"/>
                </a:cubicBezTo>
                <a:cubicBezTo>
                  <a:pt x="858975" y="385367"/>
                  <a:pt x="828415" y="399884"/>
                  <a:pt x="805218" y="423081"/>
                </a:cubicBezTo>
                <a:cubicBezTo>
                  <a:pt x="775032" y="453267"/>
                  <a:pt x="761336" y="472317"/>
                  <a:pt x="723331" y="491319"/>
                </a:cubicBezTo>
                <a:cubicBezTo>
                  <a:pt x="710464" y="497753"/>
                  <a:pt x="695255" y="498533"/>
                  <a:pt x="682388" y="504967"/>
                </a:cubicBezTo>
                <a:cubicBezTo>
                  <a:pt x="667717" y="512303"/>
                  <a:pt x="655686" y="524125"/>
                  <a:pt x="641445" y="532263"/>
                </a:cubicBezTo>
                <a:cubicBezTo>
                  <a:pt x="623781" y="542357"/>
                  <a:pt x="604300" y="549091"/>
                  <a:pt x="586854" y="559558"/>
                </a:cubicBezTo>
                <a:cubicBezTo>
                  <a:pt x="558724" y="576436"/>
                  <a:pt x="531211" y="594466"/>
                  <a:pt x="504967" y="614149"/>
                </a:cubicBezTo>
                <a:cubicBezTo>
                  <a:pt x="486770" y="627797"/>
                  <a:pt x="469665" y="643037"/>
                  <a:pt x="450376" y="655092"/>
                </a:cubicBezTo>
                <a:cubicBezTo>
                  <a:pt x="409309" y="680759"/>
                  <a:pt x="343594" y="697386"/>
                  <a:pt x="313899" y="736979"/>
                </a:cubicBezTo>
                <a:cubicBezTo>
                  <a:pt x="300251" y="755176"/>
                  <a:pt x="289956" y="776458"/>
                  <a:pt x="272955" y="791570"/>
                </a:cubicBezTo>
                <a:cubicBezTo>
                  <a:pt x="162308" y="889923"/>
                  <a:pt x="229554" y="820096"/>
                  <a:pt x="150126" y="859809"/>
                </a:cubicBezTo>
                <a:cubicBezTo>
                  <a:pt x="135455" y="867144"/>
                  <a:pt x="122830" y="878006"/>
                  <a:pt x="109182" y="887104"/>
                </a:cubicBezTo>
                <a:cubicBezTo>
                  <a:pt x="63169" y="956126"/>
                  <a:pt x="106866" y="908734"/>
                  <a:pt x="40943" y="941695"/>
                </a:cubicBezTo>
                <a:cubicBezTo>
                  <a:pt x="26272" y="949030"/>
                  <a:pt x="0" y="968991"/>
                  <a:pt x="0" y="968991"/>
                </a:cubicBezTo>
                <a:lnTo>
                  <a:pt x="0" y="968991"/>
                </a:lnTo>
                <a:cubicBezTo>
                  <a:pt x="40943" y="978089"/>
                  <a:pt x="82304" y="985479"/>
                  <a:pt x="122830" y="996286"/>
                </a:cubicBezTo>
                <a:cubicBezTo>
                  <a:pt x="150631" y="1003699"/>
                  <a:pt x="176804" y="1016604"/>
                  <a:pt x="204717" y="1023582"/>
                </a:cubicBezTo>
                <a:cubicBezTo>
                  <a:pt x="243895" y="1033377"/>
                  <a:pt x="307971" y="1047913"/>
                  <a:pt x="341194" y="1064525"/>
                </a:cubicBezTo>
                <a:cubicBezTo>
                  <a:pt x="359391" y="1073624"/>
                  <a:pt x="377085" y="1083807"/>
                  <a:pt x="395785" y="1091821"/>
                </a:cubicBezTo>
                <a:cubicBezTo>
                  <a:pt x="423198" y="1103570"/>
                  <a:pt x="463615" y="1112190"/>
                  <a:pt x="491320" y="1119116"/>
                </a:cubicBezTo>
                <a:cubicBezTo>
                  <a:pt x="509517" y="1128215"/>
                  <a:pt x="527211" y="1138398"/>
                  <a:pt x="545911" y="1146412"/>
                </a:cubicBezTo>
                <a:cubicBezTo>
                  <a:pt x="570466" y="1156936"/>
                  <a:pt x="617466" y="1168378"/>
                  <a:pt x="641445" y="1173707"/>
                </a:cubicBezTo>
                <a:cubicBezTo>
                  <a:pt x="664089" y="1178739"/>
                  <a:pt x="687305" y="1181251"/>
                  <a:pt x="709684" y="1187355"/>
                </a:cubicBezTo>
                <a:cubicBezTo>
                  <a:pt x="737442" y="1194926"/>
                  <a:pt x="764275" y="1205553"/>
                  <a:pt x="791570" y="1214651"/>
                </a:cubicBezTo>
                <a:lnTo>
                  <a:pt x="996287" y="1282889"/>
                </a:lnTo>
                <a:lnTo>
                  <a:pt x="1037230" y="1296537"/>
                </a:lnTo>
                <a:cubicBezTo>
                  <a:pt x="1050878" y="1301086"/>
                  <a:pt x="1066203" y="1302205"/>
                  <a:pt x="1078173" y="1310185"/>
                </a:cubicBezTo>
                <a:cubicBezTo>
                  <a:pt x="1091821" y="1319284"/>
                  <a:pt x="1104446" y="1330145"/>
                  <a:pt x="1119117" y="1337481"/>
                </a:cubicBezTo>
                <a:cubicBezTo>
                  <a:pt x="1131984" y="1343914"/>
                  <a:pt x="1146228" y="1347176"/>
                  <a:pt x="1160060" y="1351128"/>
                </a:cubicBezTo>
                <a:cubicBezTo>
                  <a:pt x="1218316" y="1367772"/>
                  <a:pt x="1219556" y="1364350"/>
                  <a:pt x="1282890" y="1378424"/>
                </a:cubicBezTo>
                <a:cubicBezTo>
                  <a:pt x="1397537" y="1403902"/>
                  <a:pt x="1276972" y="1376205"/>
                  <a:pt x="1392072" y="1419367"/>
                </a:cubicBezTo>
                <a:cubicBezTo>
                  <a:pt x="1409635" y="1425953"/>
                  <a:pt x="1428628" y="1427862"/>
                  <a:pt x="1446663" y="1433015"/>
                </a:cubicBezTo>
                <a:cubicBezTo>
                  <a:pt x="1499465" y="1448102"/>
                  <a:pt x="1470835" y="1446663"/>
                  <a:pt x="1501254" y="1446663"/>
                </a:cubicBezTo>
                <a:lnTo>
                  <a:pt x="1501254" y="1446663"/>
                </a:lnTo>
                <a:cubicBezTo>
                  <a:pt x="1492155" y="1405720"/>
                  <a:pt x="1484765" y="1364359"/>
                  <a:pt x="1473958" y="1323833"/>
                </a:cubicBezTo>
                <a:cubicBezTo>
                  <a:pt x="1466545" y="1296032"/>
                  <a:pt x="1455761" y="1269242"/>
                  <a:pt x="1446663" y="1241946"/>
                </a:cubicBezTo>
                <a:lnTo>
                  <a:pt x="1378424" y="1037230"/>
                </a:lnTo>
                <a:lnTo>
                  <a:pt x="1337481" y="914400"/>
                </a:lnTo>
                <a:cubicBezTo>
                  <a:pt x="1322394" y="869141"/>
                  <a:pt x="1323833" y="887843"/>
                  <a:pt x="1323833" y="859809"/>
                </a:cubicBezTo>
                <a:lnTo>
                  <a:pt x="1323833" y="859809"/>
                </a:lnTo>
                <a:cubicBezTo>
                  <a:pt x="1287439" y="823415"/>
                  <a:pt x="1254486" y="783219"/>
                  <a:pt x="1214651" y="750627"/>
                </a:cubicBezTo>
                <a:cubicBezTo>
                  <a:pt x="1203517" y="741517"/>
                  <a:pt x="1186575" y="743413"/>
                  <a:pt x="1173708" y="736979"/>
                </a:cubicBezTo>
                <a:cubicBezTo>
                  <a:pt x="1067881" y="684066"/>
                  <a:pt x="1194732" y="730340"/>
                  <a:pt x="1091821" y="696036"/>
                </a:cubicBezTo>
                <a:cubicBezTo>
                  <a:pt x="1000956" y="605169"/>
                  <a:pt x="1098816" y="690823"/>
                  <a:pt x="1009934" y="641445"/>
                </a:cubicBezTo>
                <a:cubicBezTo>
                  <a:pt x="1009916" y="641435"/>
                  <a:pt x="907585" y="573211"/>
                  <a:pt x="887105" y="559558"/>
                </a:cubicBezTo>
                <a:cubicBezTo>
                  <a:pt x="873457" y="550459"/>
                  <a:pt x="861722" y="537450"/>
                  <a:pt x="846161" y="532263"/>
                </a:cubicBezTo>
                <a:cubicBezTo>
                  <a:pt x="832513" y="527714"/>
                  <a:pt x="818085" y="525049"/>
                  <a:pt x="805218" y="518615"/>
                </a:cubicBezTo>
                <a:cubicBezTo>
                  <a:pt x="699403" y="465706"/>
                  <a:pt x="826235" y="511971"/>
                  <a:pt x="723331" y="477672"/>
                </a:cubicBezTo>
                <a:cubicBezTo>
                  <a:pt x="709683" y="468573"/>
                  <a:pt x="697377" y="457038"/>
                  <a:pt x="682388" y="450376"/>
                </a:cubicBezTo>
                <a:cubicBezTo>
                  <a:pt x="656096" y="438691"/>
                  <a:pt x="600502" y="423081"/>
                  <a:pt x="600502" y="423081"/>
                </a:cubicBezTo>
                <a:lnTo>
                  <a:pt x="477672" y="341194"/>
                </a:lnTo>
                <a:lnTo>
                  <a:pt x="436729" y="313898"/>
                </a:lnTo>
                <a:cubicBezTo>
                  <a:pt x="427630" y="300250"/>
                  <a:pt x="419934" y="285556"/>
                  <a:pt x="409433" y="272955"/>
                </a:cubicBezTo>
                <a:cubicBezTo>
                  <a:pt x="382258" y="240345"/>
                  <a:pt x="321721" y="189127"/>
                  <a:pt x="286603" y="177421"/>
                </a:cubicBezTo>
                <a:cubicBezTo>
                  <a:pt x="259308" y="168322"/>
                  <a:pt x="228657" y="166084"/>
                  <a:pt x="204717" y="150125"/>
                </a:cubicBezTo>
                <a:cubicBezTo>
                  <a:pt x="191069" y="141027"/>
                  <a:pt x="178444" y="130165"/>
                  <a:pt x="163773" y="122830"/>
                </a:cubicBezTo>
                <a:cubicBezTo>
                  <a:pt x="50778" y="66333"/>
                  <a:pt x="199210" y="160103"/>
                  <a:pt x="81887" y="81886"/>
                </a:cubicBezTo>
                <a:lnTo>
                  <a:pt x="54591" y="0"/>
                </a:lnTo>
                <a:lnTo>
                  <a:pt x="54591" y="0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08577" y="4176214"/>
            <a:ext cx="2437130" cy="1446699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ata 17"/>
          <p:cNvSpPr/>
          <p:nvPr/>
        </p:nvSpPr>
        <p:spPr>
          <a:xfrm>
            <a:off x="6196084" y="4176946"/>
            <a:ext cx="2579426" cy="1445967"/>
          </a:xfrm>
          <a:prstGeom prst="flowChartInputOutpu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758438" y="3929306"/>
            <a:ext cx="2311038" cy="1942945"/>
          </a:xfrm>
          <a:custGeom>
            <a:avLst/>
            <a:gdLst>
              <a:gd name="connsiteX0" fmla="*/ 1327258 w 2311038"/>
              <a:gd name="connsiteY0" fmla="*/ 751876 h 1942945"/>
              <a:gd name="connsiteX1" fmla="*/ 1286314 w 2311038"/>
              <a:gd name="connsiteY1" fmla="*/ 588103 h 1942945"/>
              <a:gd name="connsiteX2" fmla="*/ 1354553 w 2311038"/>
              <a:gd name="connsiteY2" fmla="*/ 328795 h 1942945"/>
              <a:gd name="connsiteX3" fmla="*/ 1668452 w 2311038"/>
              <a:gd name="connsiteY3" fmla="*/ 492569 h 1942945"/>
              <a:gd name="connsiteX4" fmla="*/ 1627508 w 2311038"/>
              <a:gd name="connsiteY4" fmla="*/ 902001 h 1942945"/>
              <a:gd name="connsiteX5" fmla="*/ 1108893 w 2311038"/>
              <a:gd name="connsiteY5" fmla="*/ 888354 h 1942945"/>
              <a:gd name="connsiteX6" fmla="*/ 917825 w 2311038"/>
              <a:gd name="connsiteY6" fmla="*/ 315148 h 1942945"/>
              <a:gd name="connsiteX7" fmla="*/ 1450087 w 2311038"/>
              <a:gd name="connsiteY7" fmla="*/ 1249 h 1942945"/>
              <a:gd name="connsiteX8" fmla="*/ 2187066 w 2311038"/>
              <a:gd name="connsiteY8" fmla="*/ 424330 h 1942945"/>
              <a:gd name="connsiteX9" fmla="*/ 2282601 w 2311038"/>
              <a:gd name="connsiteY9" fmla="*/ 1065775 h 1942945"/>
              <a:gd name="connsiteX10" fmla="*/ 1886816 w 2311038"/>
              <a:gd name="connsiteY10" fmla="*/ 1516151 h 1942945"/>
              <a:gd name="connsiteX11" fmla="*/ 1327258 w 2311038"/>
              <a:gd name="connsiteY11" fmla="*/ 1529798 h 1942945"/>
              <a:gd name="connsiteX12" fmla="*/ 631222 w 2311038"/>
              <a:gd name="connsiteY12" fmla="*/ 1475207 h 1942945"/>
              <a:gd name="connsiteX13" fmla="*/ 194493 w 2311038"/>
              <a:gd name="connsiteY13" fmla="*/ 1802754 h 1942945"/>
              <a:gd name="connsiteX14" fmla="*/ 17072 w 2311038"/>
              <a:gd name="connsiteY14" fmla="*/ 1925584 h 1942945"/>
              <a:gd name="connsiteX15" fmla="*/ 17072 w 2311038"/>
              <a:gd name="connsiteY15" fmla="*/ 1939231 h 194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1038" h="1942945">
                <a:moveTo>
                  <a:pt x="1327258" y="751876"/>
                </a:moveTo>
                <a:cubicBezTo>
                  <a:pt x="1304511" y="705246"/>
                  <a:pt x="1281765" y="658616"/>
                  <a:pt x="1286314" y="588103"/>
                </a:cubicBezTo>
                <a:cubicBezTo>
                  <a:pt x="1290863" y="517589"/>
                  <a:pt x="1290863" y="344717"/>
                  <a:pt x="1354553" y="328795"/>
                </a:cubicBezTo>
                <a:cubicBezTo>
                  <a:pt x="1418243" y="312873"/>
                  <a:pt x="1622960" y="397035"/>
                  <a:pt x="1668452" y="492569"/>
                </a:cubicBezTo>
                <a:cubicBezTo>
                  <a:pt x="1713944" y="588103"/>
                  <a:pt x="1720768" y="836037"/>
                  <a:pt x="1627508" y="902001"/>
                </a:cubicBezTo>
                <a:cubicBezTo>
                  <a:pt x="1534248" y="967965"/>
                  <a:pt x="1227173" y="986163"/>
                  <a:pt x="1108893" y="888354"/>
                </a:cubicBezTo>
                <a:cubicBezTo>
                  <a:pt x="990613" y="790545"/>
                  <a:pt x="860959" y="462999"/>
                  <a:pt x="917825" y="315148"/>
                </a:cubicBezTo>
                <a:cubicBezTo>
                  <a:pt x="974691" y="167297"/>
                  <a:pt x="1238547" y="-16948"/>
                  <a:pt x="1450087" y="1249"/>
                </a:cubicBezTo>
                <a:cubicBezTo>
                  <a:pt x="1661627" y="19446"/>
                  <a:pt x="2048314" y="246909"/>
                  <a:pt x="2187066" y="424330"/>
                </a:cubicBezTo>
                <a:cubicBezTo>
                  <a:pt x="2325818" y="601751"/>
                  <a:pt x="2332643" y="883805"/>
                  <a:pt x="2282601" y="1065775"/>
                </a:cubicBezTo>
                <a:cubicBezTo>
                  <a:pt x="2232559" y="1247745"/>
                  <a:pt x="2046040" y="1438814"/>
                  <a:pt x="1886816" y="1516151"/>
                </a:cubicBezTo>
                <a:cubicBezTo>
                  <a:pt x="1727592" y="1593488"/>
                  <a:pt x="1536524" y="1536622"/>
                  <a:pt x="1327258" y="1529798"/>
                </a:cubicBezTo>
                <a:cubicBezTo>
                  <a:pt x="1117992" y="1522974"/>
                  <a:pt x="820016" y="1429714"/>
                  <a:pt x="631222" y="1475207"/>
                </a:cubicBezTo>
                <a:cubicBezTo>
                  <a:pt x="442428" y="1520700"/>
                  <a:pt x="296851" y="1727691"/>
                  <a:pt x="194493" y="1802754"/>
                </a:cubicBezTo>
                <a:cubicBezTo>
                  <a:pt x="92135" y="1877817"/>
                  <a:pt x="17072" y="1925584"/>
                  <a:pt x="17072" y="1925584"/>
                </a:cubicBezTo>
                <a:cubicBezTo>
                  <a:pt x="-12498" y="1948330"/>
                  <a:pt x="2287" y="1943780"/>
                  <a:pt x="17072" y="1939231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39953" y="1913241"/>
            <a:ext cx="1563382" cy="1533555"/>
          </a:xfrm>
          <a:custGeom>
            <a:avLst/>
            <a:gdLst>
              <a:gd name="connsiteX0" fmla="*/ 656835 w 1563382"/>
              <a:gd name="connsiteY0" fmla="*/ 808335 h 1533555"/>
              <a:gd name="connsiteX1" fmla="*/ 766017 w 1563382"/>
              <a:gd name="connsiteY1" fmla="*/ 453493 h 1533555"/>
              <a:gd name="connsiteX2" fmla="*/ 1216393 w 1563382"/>
              <a:gd name="connsiteY2" fmla="*/ 521732 h 1533555"/>
              <a:gd name="connsiteX3" fmla="*/ 970734 w 1563382"/>
              <a:gd name="connsiteY3" fmla="*/ 1013051 h 1533555"/>
              <a:gd name="connsiteX4" fmla="*/ 506710 w 1563382"/>
              <a:gd name="connsiteY4" fmla="*/ 958460 h 1533555"/>
              <a:gd name="connsiteX5" fmla="*/ 479414 w 1563382"/>
              <a:gd name="connsiteY5" fmla="*/ 562675 h 1533555"/>
              <a:gd name="connsiteX6" fmla="*/ 697778 w 1563382"/>
              <a:gd name="connsiteY6" fmla="*/ 262425 h 1533555"/>
              <a:gd name="connsiteX7" fmla="*/ 1257337 w 1563382"/>
              <a:gd name="connsiteY7" fmla="*/ 317016 h 1533555"/>
              <a:gd name="connsiteX8" fmla="*/ 1352871 w 1563382"/>
              <a:gd name="connsiteY8" fmla="*/ 808335 h 1533555"/>
              <a:gd name="connsiteX9" fmla="*/ 1079916 w 1563382"/>
              <a:gd name="connsiteY9" fmla="*/ 1217768 h 1533555"/>
              <a:gd name="connsiteX10" fmla="*/ 588596 w 1563382"/>
              <a:gd name="connsiteY10" fmla="*/ 1231416 h 1533555"/>
              <a:gd name="connsiteX11" fmla="*/ 247402 w 1563382"/>
              <a:gd name="connsiteY11" fmla="*/ 972108 h 1533555"/>
              <a:gd name="connsiteX12" fmla="*/ 261050 w 1563382"/>
              <a:gd name="connsiteY12" fmla="*/ 385254 h 1533555"/>
              <a:gd name="connsiteX13" fmla="*/ 643187 w 1563382"/>
              <a:gd name="connsiteY13" fmla="*/ 44060 h 1533555"/>
              <a:gd name="connsiteX14" fmla="*/ 1352871 w 1563382"/>
              <a:gd name="connsiteY14" fmla="*/ 153242 h 1533555"/>
              <a:gd name="connsiteX15" fmla="*/ 1557587 w 1563382"/>
              <a:gd name="connsiteY15" fmla="*/ 753744 h 1533555"/>
              <a:gd name="connsiteX16" fmla="*/ 1462053 w 1563382"/>
              <a:gd name="connsiteY16" fmla="*/ 1176825 h 1533555"/>
              <a:gd name="connsiteX17" fmla="*/ 1011677 w 1563382"/>
              <a:gd name="connsiteY17" fmla="*/ 1490723 h 1533555"/>
              <a:gd name="connsiteX18" fmla="*/ 534005 w 1563382"/>
              <a:gd name="connsiteY18" fmla="*/ 1504371 h 1533555"/>
              <a:gd name="connsiteX19" fmla="*/ 247402 w 1563382"/>
              <a:gd name="connsiteY19" fmla="*/ 1245063 h 1533555"/>
              <a:gd name="connsiteX20" fmla="*/ 1743 w 1563382"/>
              <a:gd name="connsiteY20" fmla="*/ 712801 h 1533555"/>
              <a:gd name="connsiteX21" fmla="*/ 138220 w 1563382"/>
              <a:gd name="connsiteY21" fmla="*/ 71356 h 1533555"/>
              <a:gd name="connsiteX22" fmla="*/ 151868 w 1563382"/>
              <a:gd name="connsiteY22" fmla="*/ 44060 h 153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3382" h="1533555">
                <a:moveTo>
                  <a:pt x="656835" y="808335"/>
                </a:moveTo>
                <a:cubicBezTo>
                  <a:pt x="664796" y="654797"/>
                  <a:pt x="672757" y="501260"/>
                  <a:pt x="766017" y="453493"/>
                </a:cubicBezTo>
                <a:cubicBezTo>
                  <a:pt x="859277" y="405726"/>
                  <a:pt x="1182274" y="428472"/>
                  <a:pt x="1216393" y="521732"/>
                </a:cubicBezTo>
                <a:cubicBezTo>
                  <a:pt x="1250512" y="614992"/>
                  <a:pt x="1089014" y="940263"/>
                  <a:pt x="970734" y="1013051"/>
                </a:cubicBezTo>
                <a:cubicBezTo>
                  <a:pt x="852454" y="1085839"/>
                  <a:pt x="588597" y="1033523"/>
                  <a:pt x="506710" y="958460"/>
                </a:cubicBezTo>
                <a:cubicBezTo>
                  <a:pt x="424823" y="883397"/>
                  <a:pt x="447569" y="678681"/>
                  <a:pt x="479414" y="562675"/>
                </a:cubicBezTo>
                <a:cubicBezTo>
                  <a:pt x="511259" y="446669"/>
                  <a:pt x="568124" y="303368"/>
                  <a:pt x="697778" y="262425"/>
                </a:cubicBezTo>
                <a:cubicBezTo>
                  <a:pt x="827432" y="221482"/>
                  <a:pt x="1148155" y="226031"/>
                  <a:pt x="1257337" y="317016"/>
                </a:cubicBezTo>
                <a:cubicBezTo>
                  <a:pt x="1366519" y="408001"/>
                  <a:pt x="1382441" y="658210"/>
                  <a:pt x="1352871" y="808335"/>
                </a:cubicBezTo>
                <a:cubicBezTo>
                  <a:pt x="1323301" y="958460"/>
                  <a:pt x="1207295" y="1147255"/>
                  <a:pt x="1079916" y="1217768"/>
                </a:cubicBezTo>
                <a:cubicBezTo>
                  <a:pt x="952537" y="1288281"/>
                  <a:pt x="727348" y="1272359"/>
                  <a:pt x="588596" y="1231416"/>
                </a:cubicBezTo>
                <a:cubicBezTo>
                  <a:pt x="449844" y="1190473"/>
                  <a:pt x="301993" y="1113135"/>
                  <a:pt x="247402" y="972108"/>
                </a:cubicBezTo>
                <a:cubicBezTo>
                  <a:pt x="192811" y="831081"/>
                  <a:pt x="195086" y="539929"/>
                  <a:pt x="261050" y="385254"/>
                </a:cubicBezTo>
                <a:cubicBezTo>
                  <a:pt x="327014" y="230579"/>
                  <a:pt x="461217" y="82729"/>
                  <a:pt x="643187" y="44060"/>
                </a:cubicBezTo>
                <a:cubicBezTo>
                  <a:pt x="825157" y="5391"/>
                  <a:pt x="1200471" y="34961"/>
                  <a:pt x="1352871" y="153242"/>
                </a:cubicBezTo>
                <a:cubicBezTo>
                  <a:pt x="1505271" y="271523"/>
                  <a:pt x="1539390" y="583147"/>
                  <a:pt x="1557587" y="753744"/>
                </a:cubicBezTo>
                <a:cubicBezTo>
                  <a:pt x="1575784" y="924341"/>
                  <a:pt x="1553038" y="1053995"/>
                  <a:pt x="1462053" y="1176825"/>
                </a:cubicBezTo>
                <a:cubicBezTo>
                  <a:pt x="1371068" y="1299655"/>
                  <a:pt x="1166352" y="1436132"/>
                  <a:pt x="1011677" y="1490723"/>
                </a:cubicBezTo>
                <a:cubicBezTo>
                  <a:pt x="857002" y="1545314"/>
                  <a:pt x="661384" y="1545314"/>
                  <a:pt x="534005" y="1504371"/>
                </a:cubicBezTo>
                <a:cubicBezTo>
                  <a:pt x="406626" y="1463428"/>
                  <a:pt x="336112" y="1376991"/>
                  <a:pt x="247402" y="1245063"/>
                </a:cubicBezTo>
                <a:cubicBezTo>
                  <a:pt x="158692" y="1113135"/>
                  <a:pt x="19940" y="908419"/>
                  <a:pt x="1743" y="712801"/>
                </a:cubicBezTo>
                <a:cubicBezTo>
                  <a:pt x="-16454" y="517183"/>
                  <a:pt x="113199" y="182813"/>
                  <a:pt x="138220" y="71356"/>
                </a:cubicBezTo>
                <a:cubicBezTo>
                  <a:pt x="163241" y="-40101"/>
                  <a:pt x="157554" y="1979"/>
                  <a:pt x="151868" y="44060"/>
                </a:cubicBezTo>
              </a:path>
            </a:pathLst>
          </a:cu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898340" y="1992546"/>
            <a:ext cx="1815153" cy="889929"/>
          </a:xfrm>
          <a:custGeom>
            <a:avLst/>
            <a:gdLst>
              <a:gd name="connsiteX0" fmla="*/ 0 w 1815153"/>
              <a:gd name="connsiteY0" fmla="*/ 13675 h 889929"/>
              <a:gd name="connsiteX1" fmla="*/ 0 w 1815153"/>
              <a:gd name="connsiteY1" fmla="*/ 13675 h 889929"/>
              <a:gd name="connsiteX2" fmla="*/ 1105469 w 1815153"/>
              <a:gd name="connsiteY2" fmla="*/ 27323 h 889929"/>
              <a:gd name="connsiteX3" fmla="*/ 1146412 w 1815153"/>
              <a:gd name="connsiteY3" fmla="*/ 40970 h 889929"/>
              <a:gd name="connsiteX4" fmla="*/ 1569493 w 1815153"/>
              <a:gd name="connsiteY4" fmla="*/ 27323 h 889929"/>
              <a:gd name="connsiteX5" fmla="*/ 1610436 w 1815153"/>
              <a:gd name="connsiteY5" fmla="*/ 13675 h 889929"/>
              <a:gd name="connsiteX6" fmla="*/ 1733266 w 1815153"/>
              <a:gd name="connsiteY6" fmla="*/ 27 h 889929"/>
              <a:gd name="connsiteX7" fmla="*/ 1733266 w 1815153"/>
              <a:gd name="connsiteY7" fmla="*/ 27 h 889929"/>
              <a:gd name="connsiteX8" fmla="*/ 1774209 w 1815153"/>
              <a:gd name="connsiteY8" fmla="*/ 109209 h 889929"/>
              <a:gd name="connsiteX9" fmla="*/ 1801505 w 1815153"/>
              <a:gd name="connsiteY9" fmla="*/ 805245 h 889929"/>
              <a:gd name="connsiteX10" fmla="*/ 1815153 w 1815153"/>
              <a:gd name="connsiteY10" fmla="*/ 832541 h 889929"/>
              <a:gd name="connsiteX11" fmla="*/ 1815153 w 1815153"/>
              <a:gd name="connsiteY11" fmla="*/ 832541 h 889929"/>
              <a:gd name="connsiteX12" fmla="*/ 1310185 w 1815153"/>
              <a:gd name="connsiteY12" fmla="*/ 873484 h 889929"/>
              <a:gd name="connsiteX13" fmla="*/ 218364 w 1815153"/>
              <a:gd name="connsiteY13" fmla="*/ 887132 h 889929"/>
              <a:gd name="connsiteX14" fmla="*/ 218364 w 1815153"/>
              <a:gd name="connsiteY14" fmla="*/ 887132 h 889929"/>
              <a:gd name="connsiteX15" fmla="*/ 218364 w 1815153"/>
              <a:gd name="connsiteY15" fmla="*/ 668767 h 889929"/>
              <a:gd name="connsiteX16" fmla="*/ 218364 w 1815153"/>
              <a:gd name="connsiteY16" fmla="*/ 655120 h 889929"/>
              <a:gd name="connsiteX17" fmla="*/ 1433015 w 1815153"/>
              <a:gd name="connsiteY17" fmla="*/ 655120 h 889929"/>
              <a:gd name="connsiteX18" fmla="*/ 1433015 w 1815153"/>
              <a:gd name="connsiteY18" fmla="*/ 655120 h 889929"/>
              <a:gd name="connsiteX19" fmla="*/ 1419367 w 1815153"/>
              <a:gd name="connsiteY19" fmla="*/ 423108 h 889929"/>
              <a:gd name="connsiteX20" fmla="*/ 1392072 w 1815153"/>
              <a:gd name="connsiteY20" fmla="*/ 327573 h 889929"/>
              <a:gd name="connsiteX21" fmla="*/ 1392072 w 1815153"/>
              <a:gd name="connsiteY21" fmla="*/ 313926 h 889929"/>
              <a:gd name="connsiteX22" fmla="*/ 122830 w 1815153"/>
              <a:gd name="connsiteY22" fmla="*/ 300278 h 889929"/>
              <a:gd name="connsiteX23" fmla="*/ 136478 w 1815153"/>
              <a:gd name="connsiteY23" fmla="*/ 300278 h 88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15153" h="889929">
                <a:moveTo>
                  <a:pt x="0" y="13675"/>
                </a:moveTo>
                <a:lnTo>
                  <a:pt x="0" y="13675"/>
                </a:lnTo>
                <a:lnTo>
                  <a:pt x="1105469" y="27323"/>
                </a:lnTo>
                <a:cubicBezTo>
                  <a:pt x="1119851" y="27665"/>
                  <a:pt x="1132026" y="40970"/>
                  <a:pt x="1146412" y="40970"/>
                </a:cubicBezTo>
                <a:cubicBezTo>
                  <a:pt x="1287512" y="40970"/>
                  <a:pt x="1428466" y="31872"/>
                  <a:pt x="1569493" y="27323"/>
                </a:cubicBezTo>
                <a:cubicBezTo>
                  <a:pt x="1583141" y="22774"/>
                  <a:pt x="1596329" y="16496"/>
                  <a:pt x="1610436" y="13675"/>
                </a:cubicBezTo>
                <a:cubicBezTo>
                  <a:pt x="1685108" y="-1260"/>
                  <a:pt x="1682250" y="27"/>
                  <a:pt x="1733266" y="27"/>
                </a:cubicBezTo>
                <a:lnTo>
                  <a:pt x="1733266" y="27"/>
                </a:lnTo>
                <a:cubicBezTo>
                  <a:pt x="1746914" y="36421"/>
                  <a:pt x="1771440" y="70439"/>
                  <a:pt x="1774209" y="109209"/>
                </a:cubicBezTo>
                <a:cubicBezTo>
                  <a:pt x="1774794" y="117406"/>
                  <a:pt x="1719668" y="600655"/>
                  <a:pt x="1801505" y="805245"/>
                </a:cubicBezTo>
                <a:cubicBezTo>
                  <a:pt x="1805283" y="814690"/>
                  <a:pt x="1810604" y="823442"/>
                  <a:pt x="1815153" y="832541"/>
                </a:cubicBezTo>
                <a:lnTo>
                  <a:pt x="1815153" y="832541"/>
                </a:lnTo>
                <a:cubicBezTo>
                  <a:pt x="1564616" y="888215"/>
                  <a:pt x="1744212" y="856123"/>
                  <a:pt x="1310185" y="873484"/>
                </a:cubicBezTo>
                <a:cubicBezTo>
                  <a:pt x="669462" y="899113"/>
                  <a:pt x="1312618" y="887132"/>
                  <a:pt x="218364" y="887132"/>
                </a:cubicBezTo>
                <a:lnTo>
                  <a:pt x="218364" y="887132"/>
                </a:lnTo>
                <a:lnTo>
                  <a:pt x="218364" y="668767"/>
                </a:lnTo>
                <a:lnTo>
                  <a:pt x="218364" y="655120"/>
                </a:lnTo>
                <a:lnTo>
                  <a:pt x="1433015" y="655120"/>
                </a:lnTo>
                <a:lnTo>
                  <a:pt x="1433015" y="655120"/>
                </a:lnTo>
                <a:cubicBezTo>
                  <a:pt x="1428466" y="577783"/>
                  <a:pt x="1429387" y="499928"/>
                  <a:pt x="1419367" y="423108"/>
                </a:cubicBezTo>
                <a:cubicBezTo>
                  <a:pt x="1390633" y="202815"/>
                  <a:pt x="1392072" y="391195"/>
                  <a:pt x="1392072" y="327573"/>
                </a:cubicBezTo>
                <a:lnTo>
                  <a:pt x="1392072" y="313926"/>
                </a:lnTo>
                <a:cubicBezTo>
                  <a:pt x="650651" y="292742"/>
                  <a:pt x="1073689" y="300278"/>
                  <a:pt x="122830" y="300278"/>
                </a:cubicBezTo>
                <a:lnTo>
                  <a:pt x="136478" y="300278"/>
                </a:lnTo>
              </a:path>
            </a:pathLst>
          </a:cu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758438" y="3929306"/>
            <a:ext cx="2311038" cy="1942945"/>
          </a:xfrm>
          <a:custGeom>
            <a:avLst/>
            <a:gdLst>
              <a:gd name="connsiteX0" fmla="*/ 1327258 w 2311038"/>
              <a:gd name="connsiteY0" fmla="*/ 751876 h 1942945"/>
              <a:gd name="connsiteX1" fmla="*/ 1286314 w 2311038"/>
              <a:gd name="connsiteY1" fmla="*/ 588103 h 1942945"/>
              <a:gd name="connsiteX2" fmla="*/ 1354553 w 2311038"/>
              <a:gd name="connsiteY2" fmla="*/ 328795 h 1942945"/>
              <a:gd name="connsiteX3" fmla="*/ 1668452 w 2311038"/>
              <a:gd name="connsiteY3" fmla="*/ 492569 h 1942945"/>
              <a:gd name="connsiteX4" fmla="*/ 1627508 w 2311038"/>
              <a:gd name="connsiteY4" fmla="*/ 902001 h 1942945"/>
              <a:gd name="connsiteX5" fmla="*/ 1108893 w 2311038"/>
              <a:gd name="connsiteY5" fmla="*/ 888354 h 1942945"/>
              <a:gd name="connsiteX6" fmla="*/ 917825 w 2311038"/>
              <a:gd name="connsiteY6" fmla="*/ 315148 h 1942945"/>
              <a:gd name="connsiteX7" fmla="*/ 1450087 w 2311038"/>
              <a:gd name="connsiteY7" fmla="*/ 1249 h 1942945"/>
              <a:gd name="connsiteX8" fmla="*/ 2187066 w 2311038"/>
              <a:gd name="connsiteY8" fmla="*/ 424330 h 1942945"/>
              <a:gd name="connsiteX9" fmla="*/ 2282601 w 2311038"/>
              <a:gd name="connsiteY9" fmla="*/ 1065775 h 1942945"/>
              <a:gd name="connsiteX10" fmla="*/ 1886816 w 2311038"/>
              <a:gd name="connsiteY10" fmla="*/ 1516151 h 1942945"/>
              <a:gd name="connsiteX11" fmla="*/ 1327258 w 2311038"/>
              <a:gd name="connsiteY11" fmla="*/ 1529798 h 1942945"/>
              <a:gd name="connsiteX12" fmla="*/ 631222 w 2311038"/>
              <a:gd name="connsiteY12" fmla="*/ 1475207 h 1942945"/>
              <a:gd name="connsiteX13" fmla="*/ 194493 w 2311038"/>
              <a:gd name="connsiteY13" fmla="*/ 1802754 h 1942945"/>
              <a:gd name="connsiteX14" fmla="*/ 17072 w 2311038"/>
              <a:gd name="connsiteY14" fmla="*/ 1925584 h 1942945"/>
              <a:gd name="connsiteX15" fmla="*/ 17072 w 2311038"/>
              <a:gd name="connsiteY15" fmla="*/ 1939231 h 194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1038" h="1942945">
                <a:moveTo>
                  <a:pt x="1327258" y="751876"/>
                </a:moveTo>
                <a:cubicBezTo>
                  <a:pt x="1304511" y="705246"/>
                  <a:pt x="1281765" y="658616"/>
                  <a:pt x="1286314" y="588103"/>
                </a:cubicBezTo>
                <a:cubicBezTo>
                  <a:pt x="1290863" y="517589"/>
                  <a:pt x="1290863" y="344717"/>
                  <a:pt x="1354553" y="328795"/>
                </a:cubicBezTo>
                <a:cubicBezTo>
                  <a:pt x="1418243" y="312873"/>
                  <a:pt x="1622960" y="397035"/>
                  <a:pt x="1668452" y="492569"/>
                </a:cubicBezTo>
                <a:cubicBezTo>
                  <a:pt x="1713944" y="588103"/>
                  <a:pt x="1720768" y="836037"/>
                  <a:pt x="1627508" y="902001"/>
                </a:cubicBezTo>
                <a:cubicBezTo>
                  <a:pt x="1534248" y="967965"/>
                  <a:pt x="1227173" y="986163"/>
                  <a:pt x="1108893" y="888354"/>
                </a:cubicBezTo>
                <a:cubicBezTo>
                  <a:pt x="990613" y="790545"/>
                  <a:pt x="860959" y="462999"/>
                  <a:pt x="917825" y="315148"/>
                </a:cubicBezTo>
                <a:cubicBezTo>
                  <a:pt x="974691" y="167297"/>
                  <a:pt x="1238547" y="-16948"/>
                  <a:pt x="1450087" y="1249"/>
                </a:cubicBezTo>
                <a:cubicBezTo>
                  <a:pt x="1661627" y="19446"/>
                  <a:pt x="2048314" y="246909"/>
                  <a:pt x="2187066" y="424330"/>
                </a:cubicBezTo>
                <a:cubicBezTo>
                  <a:pt x="2325818" y="601751"/>
                  <a:pt x="2332643" y="883805"/>
                  <a:pt x="2282601" y="1065775"/>
                </a:cubicBezTo>
                <a:cubicBezTo>
                  <a:pt x="2232559" y="1247745"/>
                  <a:pt x="2046040" y="1438814"/>
                  <a:pt x="1886816" y="1516151"/>
                </a:cubicBezTo>
                <a:cubicBezTo>
                  <a:pt x="1727592" y="1593488"/>
                  <a:pt x="1536524" y="1536622"/>
                  <a:pt x="1327258" y="1529798"/>
                </a:cubicBezTo>
                <a:cubicBezTo>
                  <a:pt x="1117992" y="1522974"/>
                  <a:pt x="820016" y="1429714"/>
                  <a:pt x="631222" y="1475207"/>
                </a:cubicBezTo>
                <a:cubicBezTo>
                  <a:pt x="442428" y="1520700"/>
                  <a:pt x="296851" y="1727691"/>
                  <a:pt x="194493" y="1802754"/>
                </a:cubicBezTo>
                <a:cubicBezTo>
                  <a:pt x="92135" y="1877817"/>
                  <a:pt x="17072" y="1925584"/>
                  <a:pt x="17072" y="1925584"/>
                </a:cubicBezTo>
                <a:cubicBezTo>
                  <a:pt x="-12498" y="1948330"/>
                  <a:pt x="2287" y="1943780"/>
                  <a:pt x="17072" y="1939231"/>
                </a:cubicBezTo>
              </a:path>
            </a:pathLst>
          </a:cu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158601" y="1913241"/>
            <a:ext cx="2102743" cy="1716705"/>
          </a:xfrm>
          <a:custGeom>
            <a:avLst/>
            <a:gdLst>
              <a:gd name="connsiteX0" fmla="*/ 280635 w 2102743"/>
              <a:gd name="connsiteY0" fmla="*/ 898198 h 1716705"/>
              <a:gd name="connsiteX1" fmla="*/ 89566 w 2102743"/>
              <a:gd name="connsiteY1" fmla="*/ 857255 h 1716705"/>
              <a:gd name="connsiteX2" fmla="*/ 21327 w 2102743"/>
              <a:gd name="connsiteY2" fmla="*/ 406878 h 1716705"/>
              <a:gd name="connsiteX3" fmla="*/ 458056 w 2102743"/>
              <a:gd name="connsiteY3" fmla="*/ 79332 h 1716705"/>
              <a:gd name="connsiteX4" fmla="*/ 1399751 w 2102743"/>
              <a:gd name="connsiteY4" fmla="*/ 11093 h 1716705"/>
              <a:gd name="connsiteX5" fmla="*/ 1986605 w 2102743"/>
              <a:gd name="connsiteY5" fmla="*/ 256753 h 1716705"/>
              <a:gd name="connsiteX6" fmla="*/ 2095787 w 2102743"/>
              <a:gd name="connsiteY6" fmla="*/ 679834 h 1716705"/>
              <a:gd name="connsiteX7" fmla="*/ 1877423 w 2102743"/>
              <a:gd name="connsiteY7" fmla="*/ 857255 h 1716705"/>
              <a:gd name="connsiteX8" fmla="*/ 1454342 w 2102743"/>
              <a:gd name="connsiteY8" fmla="*/ 884550 h 1716705"/>
              <a:gd name="connsiteX9" fmla="*/ 1345160 w 2102743"/>
              <a:gd name="connsiteY9" fmla="*/ 1198449 h 1716705"/>
              <a:gd name="connsiteX10" fmla="*/ 1317865 w 2102743"/>
              <a:gd name="connsiteY10" fmla="*/ 1607881 h 1716705"/>
              <a:gd name="connsiteX11" fmla="*/ 894784 w 2102743"/>
              <a:gd name="connsiteY11" fmla="*/ 1689768 h 1716705"/>
              <a:gd name="connsiteX12" fmla="*/ 840193 w 2102743"/>
              <a:gd name="connsiteY12" fmla="*/ 1212096 h 1716705"/>
              <a:gd name="connsiteX13" fmla="*/ 840193 w 2102743"/>
              <a:gd name="connsiteY13" fmla="*/ 857255 h 1716705"/>
              <a:gd name="connsiteX14" fmla="*/ 690068 w 2102743"/>
              <a:gd name="connsiteY14" fmla="*/ 829959 h 1716705"/>
              <a:gd name="connsiteX15" fmla="*/ 403465 w 2102743"/>
              <a:gd name="connsiteY15" fmla="*/ 884550 h 1716705"/>
              <a:gd name="connsiteX16" fmla="*/ 280635 w 2102743"/>
              <a:gd name="connsiteY16" fmla="*/ 898198 h 17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2743" h="1716705">
                <a:moveTo>
                  <a:pt x="280635" y="898198"/>
                </a:moveTo>
                <a:cubicBezTo>
                  <a:pt x="228318" y="893649"/>
                  <a:pt x="132784" y="939142"/>
                  <a:pt x="89566" y="857255"/>
                </a:cubicBezTo>
                <a:cubicBezTo>
                  <a:pt x="46348" y="775368"/>
                  <a:pt x="-40088" y="536532"/>
                  <a:pt x="21327" y="406878"/>
                </a:cubicBezTo>
                <a:cubicBezTo>
                  <a:pt x="82742" y="277224"/>
                  <a:pt x="228319" y="145296"/>
                  <a:pt x="458056" y="79332"/>
                </a:cubicBezTo>
                <a:cubicBezTo>
                  <a:pt x="687793" y="13368"/>
                  <a:pt x="1144993" y="-18477"/>
                  <a:pt x="1399751" y="11093"/>
                </a:cubicBezTo>
                <a:cubicBezTo>
                  <a:pt x="1654509" y="40663"/>
                  <a:pt x="1870599" y="145296"/>
                  <a:pt x="1986605" y="256753"/>
                </a:cubicBezTo>
                <a:cubicBezTo>
                  <a:pt x="2102611" y="368210"/>
                  <a:pt x="2113984" y="579750"/>
                  <a:pt x="2095787" y="679834"/>
                </a:cubicBezTo>
                <a:cubicBezTo>
                  <a:pt x="2077590" y="779918"/>
                  <a:pt x="1984330" y="823136"/>
                  <a:pt x="1877423" y="857255"/>
                </a:cubicBezTo>
                <a:cubicBezTo>
                  <a:pt x="1770516" y="891374"/>
                  <a:pt x="1543052" y="827684"/>
                  <a:pt x="1454342" y="884550"/>
                </a:cubicBezTo>
                <a:cubicBezTo>
                  <a:pt x="1365632" y="941416"/>
                  <a:pt x="1367906" y="1077894"/>
                  <a:pt x="1345160" y="1198449"/>
                </a:cubicBezTo>
                <a:cubicBezTo>
                  <a:pt x="1322414" y="1319004"/>
                  <a:pt x="1392928" y="1525994"/>
                  <a:pt x="1317865" y="1607881"/>
                </a:cubicBezTo>
                <a:cubicBezTo>
                  <a:pt x="1242802" y="1689768"/>
                  <a:pt x="974396" y="1755732"/>
                  <a:pt x="894784" y="1689768"/>
                </a:cubicBezTo>
                <a:cubicBezTo>
                  <a:pt x="815172" y="1623804"/>
                  <a:pt x="849292" y="1350848"/>
                  <a:pt x="840193" y="1212096"/>
                </a:cubicBezTo>
                <a:cubicBezTo>
                  <a:pt x="831094" y="1073344"/>
                  <a:pt x="865214" y="920944"/>
                  <a:pt x="840193" y="857255"/>
                </a:cubicBezTo>
                <a:cubicBezTo>
                  <a:pt x="815172" y="793566"/>
                  <a:pt x="762856" y="825410"/>
                  <a:pt x="690068" y="829959"/>
                </a:cubicBezTo>
                <a:cubicBezTo>
                  <a:pt x="617280" y="834508"/>
                  <a:pt x="464880" y="875451"/>
                  <a:pt x="403465" y="884550"/>
                </a:cubicBezTo>
                <a:cubicBezTo>
                  <a:pt x="342050" y="893649"/>
                  <a:pt x="332952" y="902747"/>
                  <a:pt x="280635" y="898198"/>
                </a:cubicBezTo>
                <a:close/>
              </a:path>
            </a:pathLst>
          </a:cu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873630" y="1746277"/>
            <a:ext cx="2566369" cy="1667724"/>
          </a:xfrm>
          <a:custGeom>
            <a:avLst/>
            <a:gdLst>
              <a:gd name="connsiteX0" fmla="*/ 22202 w 2566369"/>
              <a:gd name="connsiteY0" fmla="*/ 969627 h 1667724"/>
              <a:gd name="connsiteX1" fmla="*/ 172327 w 2566369"/>
              <a:gd name="connsiteY1" fmla="*/ 560195 h 1667724"/>
              <a:gd name="connsiteX2" fmla="*/ 813772 w 2566369"/>
              <a:gd name="connsiteY2" fmla="*/ 27932 h 1667724"/>
              <a:gd name="connsiteX3" fmla="*/ 1946536 w 2566369"/>
              <a:gd name="connsiteY3" fmla="*/ 137114 h 1667724"/>
              <a:gd name="connsiteX4" fmla="*/ 2369617 w 2566369"/>
              <a:gd name="connsiteY4" fmla="*/ 669377 h 1667724"/>
              <a:gd name="connsiteX5" fmla="*/ 2560685 w 2566369"/>
              <a:gd name="connsiteY5" fmla="*/ 1269878 h 1667724"/>
              <a:gd name="connsiteX6" fmla="*/ 2478799 w 2566369"/>
              <a:gd name="connsiteY6" fmla="*/ 1597424 h 1667724"/>
              <a:gd name="connsiteX7" fmla="*/ 2110309 w 2566369"/>
              <a:gd name="connsiteY7" fmla="*/ 1529186 h 1667724"/>
              <a:gd name="connsiteX8" fmla="*/ 1878297 w 2566369"/>
              <a:gd name="connsiteY8" fmla="*/ 1160696 h 1667724"/>
              <a:gd name="connsiteX9" fmla="*/ 1646285 w 2566369"/>
              <a:gd name="connsiteY9" fmla="*/ 1174344 h 1667724"/>
              <a:gd name="connsiteX10" fmla="*/ 1578047 w 2566369"/>
              <a:gd name="connsiteY10" fmla="*/ 1570129 h 1667724"/>
              <a:gd name="connsiteX11" fmla="*/ 1004841 w 2566369"/>
              <a:gd name="connsiteY11" fmla="*/ 1652016 h 1667724"/>
              <a:gd name="connsiteX12" fmla="*/ 649999 w 2566369"/>
              <a:gd name="connsiteY12" fmla="*/ 1324469 h 1667724"/>
              <a:gd name="connsiteX13" fmla="*/ 581760 w 2566369"/>
              <a:gd name="connsiteY13" fmla="*/ 1024219 h 1667724"/>
              <a:gd name="connsiteX14" fmla="*/ 349748 w 2566369"/>
              <a:gd name="connsiteY14" fmla="*/ 1433651 h 1667724"/>
              <a:gd name="connsiteX15" fmla="*/ 35850 w 2566369"/>
              <a:gd name="connsiteY15" fmla="*/ 1379060 h 1667724"/>
              <a:gd name="connsiteX16" fmla="*/ 22202 w 2566369"/>
              <a:gd name="connsiteY16" fmla="*/ 969627 h 166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6369" h="1667724">
                <a:moveTo>
                  <a:pt x="22202" y="969627"/>
                </a:moveTo>
                <a:cubicBezTo>
                  <a:pt x="44948" y="833150"/>
                  <a:pt x="40399" y="717144"/>
                  <a:pt x="172327" y="560195"/>
                </a:cubicBezTo>
                <a:cubicBezTo>
                  <a:pt x="304255" y="403246"/>
                  <a:pt x="518070" y="98446"/>
                  <a:pt x="813772" y="27932"/>
                </a:cubicBezTo>
                <a:cubicBezTo>
                  <a:pt x="1109474" y="-42582"/>
                  <a:pt x="1687229" y="30207"/>
                  <a:pt x="1946536" y="137114"/>
                </a:cubicBezTo>
                <a:cubicBezTo>
                  <a:pt x="2205843" y="244021"/>
                  <a:pt x="2267259" y="480583"/>
                  <a:pt x="2369617" y="669377"/>
                </a:cubicBezTo>
                <a:cubicBezTo>
                  <a:pt x="2471975" y="858171"/>
                  <a:pt x="2542488" y="1115203"/>
                  <a:pt x="2560685" y="1269878"/>
                </a:cubicBezTo>
                <a:cubicBezTo>
                  <a:pt x="2578882" y="1424553"/>
                  <a:pt x="2553862" y="1554206"/>
                  <a:pt x="2478799" y="1597424"/>
                </a:cubicBezTo>
                <a:cubicBezTo>
                  <a:pt x="2403736" y="1640642"/>
                  <a:pt x="2210393" y="1601974"/>
                  <a:pt x="2110309" y="1529186"/>
                </a:cubicBezTo>
                <a:cubicBezTo>
                  <a:pt x="2010225" y="1456398"/>
                  <a:pt x="1955634" y="1219836"/>
                  <a:pt x="1878297" y="1160696"/>
                </a:cubicBezTo>
                <a:cubicBezTo>
                  <a:pt x="1800960" y="1101556"/>
                  <a:pt x="1696327" y="1106105"/>
                  <a:pt x="1646285" y="1174344"/>
                </a:cubicBezTo>
                <a:cubicBezTo>
                  <a:pt x="1596243" y="1242583"/>
                  <a:pt x="1684954" y="1490517"/>
                  <a:pt x="1578047" y="1570129"/>
                </a:cubicBezTo>
                <a:cubicBezTo>
                  <a:pt x="1471140" y="1649741"/>
                  <a:pt x="1159516" y="1692959"/>
                  <a:pt x="1004841" y="1652016"/>
                </a:cubicBezTo>
                <a:cubicBezTo>
                  <a:pt x="850166" y="1611073"/>
                  <a:pt x="720512" y="1429102"/>
                  <a:pt x="649999" y="1324469"/>
                </a:cubicBezTo>
                <a:cubicBezTo>
                  <a:pt x="579486" y="1219836"/>
                  <a:pt x="631802" y="1006022"/>
                  <a:pt x="581760" y="1024219"/>
                </a:cubicBezTo>
                <a:cubicBezTo>
                  <a:pt x="531718" y="1042416"/>
                  <a:pt x="440733" y="1374511"/>
                  <a:pt x="349748" y="1433651"/>
                </a:cubicBezTo>
                <a:cubicBezTo>
                  <a:pt x="258763" y="1492791"/>
                  <a:pt x="90441" y="1449573"/>
                  <a:pt x="35850" y="1379060"/>
                </a:cubicBezTo>
                <a:cubicBezTo>
                  <a:pt x="-18741" y="1308547"/>
                  <a:pt x="-544" y="1106104"/>
                  <a:pt x="22202" y="969627"/>
                </a:cubicBezTo>
                <a:close/>
              </a:path>
            </a:pathLst>
          </a:cu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7922" y="4175838"/>
            <a:ext cx="1501254" cy="1446699"/>
          </a:xfrm>
          <a:custGeom>
            <a:avLst/>
            <a:gdLst>
              <a:gd name="connsiteX0" fmla="*/ 0 w 1501254"/>
              <a:gd name="connsiteY0" fmla="*/ 13648 h 1446699"/>
              <a:gd name="connsiteX1" fmla="*/ 0 w 1501254"/>
              <a:gd name="connsiteY1" fmla="*/ 13648 h 1446699"/>
              <a:gd name="connsiteX2" fmla="*/ 1378424 w 1501254"/>
              <a:gd name="connsiteY2" fmla="*/ 13648 h 1446699"/>
              <a:gd name="connsiteX3" fmla="*/ 1378424 w 1501254"/>
              <a:gd name="connsiteY3" fmla="*/ 0 h 1446699"/>
              <a:gd name="connsiteX4" fmla="*/ 1282890 w 1501254"/>
              <a:gd name="connsiteY4" fmla="*/ 68239 h 1446699"/>
              <a:gd name="connsiteX5" fmla="*/ 1241946 w 1501254"/>
              <a:gd name="connsiteY5" fmla="*/ 81886 h 1446699"/>
              <a:gd name="connsiteX6" fmla="*/ 1214651 w 1501254"/>
              <a:gd name="connsiteY6" fmla="*/ 122830 h 1446699"/>
              <a:gd name="connsiteX7" fmla="*/ 1173708 w 1501254"/>
              <a:gd name="connsiteY7" fmla="*/ 136478 h 1446699"/>
              <a:gd name="connsiteX8" fmla="*/ 1132764 w 1501254"/>
              <a:gd name="connsiteY8" fmla="*/ 163773 h 1446699"/>
              <a:gd name="connsiteX9" fmla="*/ 1009934 w 1501254"/>
              <a:gd name="connsiteY9" fmla="*/ 272955 h 1446699"/>
              <a:gd name="connsiteX10" fmla="*/ 982639 w 1501254"/>
              <a:gd name="connsiteY10" fmla="*/ 313898 h 1446699"/>
              <a:gd name="connsiteX11" fmla="*/ 887105 w 1501254"/>
              <a:gd name="connsiteY11" fmla="*/ 368489 h 1446699"/>
              <a:gd name="connsiteX12" fmla="*/ 805218 w 1501254"/>
              <a:gd name="connsiteY12" fmla="*/ 423081 h 1446699"/>
              <a:gd name="connsiteX13" fmla="*/ 723331 w 1501254"/>
              <a:gd name="connsiteY13" fmla="*/ 491319 h 1446699"/>
              <a:gd name="connsiteX14" fmla="*/ 682388 w 1501254"/>
              <a:gd name="connsiteY14" fmla="*/ 504967 h 1446699"/>
              <a:gd name="connsiteX15" fmla="*/ 641445 w 1501254"/>
              <a:gd name="connsiteY15" fmla="*/ 532263 h 1446699"/>
              <a:gd name="connsiteX16" fmla="*/ 586854 w 1501254"/>
              <a:gd name="connsiteY16" fmla="*/ 559558 h 1446699"/>
              <a:gd name="connsiteX17" fmla="*/ 504967 w 1501254"/>
              <a:gd name="connsiteY17" fmla="*/ 614149 h 1446699"/>
              <a:gd name="connsiteX18" fmla="*/ 450376 w 1501254"/>
              <a:gd name="connsiteY18" fmla="*/ 655092 h 1446699"/>
              <a:gd name="connsiteX19" fmla="*/ 313899 w 1501254"/>
              <a:gd name="connsiteY19" fmla="*/ 736979 h 1446699"/>
              <a:gd name="connsiteX20" fmla="*/ 272955 w 1501254"/>
              <a:gd name="connsiteY20" fmla="*/ 791570 h 1446699"/>
              <a:gd name="connsiteX21" fmla="*/ 150126 w 1501254"/>
              <a:gd name="connsiteY21" fmla="*/ 859809 h 1446699"/>
              <a:gd name="connsiteX22" fmla="*/ 109182 w 1501254"/>
              <a:gd name="connsiteY22" fmla="*/ 887104 h 1446699"/>
              <a:gd name="connsiteX23" fmla="*/ 40943 w 1501254"/>
              <a:gd name="connsiteY23" fmla="*/ 941695 h 1446699"/>
              <a:gd name="connsiteX24" fmla="*/ 0 w 1501254"/>
              <a:gd name="connsiteY24" fmla="*/ 968991 h 1446699"/>
              <a:gd name="connsiteX25" fmla="*/ 0 w 1501254"/>
              <a:gd name="connsiteY25" fmla="*/ 968991 h 1446699"/>
              <a:gd name="connsiteX26" fmla="*/ 122830 w 1501254"/>
              <a:gd name="connsiteY26" fmla="*/ 996286 h 1446699"/>
              <a:gd name="connsiteX27" fmla="*/ 204717 w 1501254"/>
              <a:gd name="connsiteY27" fmla="*/ 1023582 h 1446699"/>
              <a:gd name="connsiteX28" fmla="*/ 341194 w 1501254"/>
              <a:gd name="connsiteY28" fmla="*/ 1064525 h 1446699"/>
              <a:gd name="connsiteX29" fmla="*/ 395785 w 1501254"/>
              <a:gd name="connsiteY29" fmla="*/ 1091821 h 1446699"/>
              <a:gd name="connsiteX30" fmla="*/ 491320 w 1501254"/>
              <a:gd name="connsiteY30" fmla="*/ 1119116 h 1446699"/>
              <a:gd name="connsiteX31" fmla="*/ 545911 w 1501254"/>
              <a:gd name="connsiteY31" fmla="*/ 1146412 h 1446699"/>
              <a:gd name="connsiteX32" fmla="*/ 641445 w 1501254"/>
              <a:gd name="connsiteY32" fmla="*/ 1173707 h 1446699"/>
              <a:gd name="connsiteX33" fmla="*/ 709684 w 1501254"/>
              <a:gd name="connsiteY33" fmla="*/ 1187355 h 1446699"/>
              <a:gd name="connsiteX34" fmla="*/ 791570 w 1501254"/>
              <a:gd name="connsiteY34" fmla="*/ 1214651 h 1446699"/>
              <a:gd name="connsiteX35" fmla="*/ 996287 w 1501254"/>
              <a:gd name="connsiteY35" fmla="*/ 1282889 h 1446699"/>
              <a:gd name="connsiteX36" fmla="*/ 1037230 w 1501254"/>
              <a:gd name="connsiteY36" fmla="*/ 1296537 h 1446699"/>
              <a:gd name="connsiteX37" fmla="*/ 1078173 w 1501254"/>
              <a:gd name="connsiteY37" fmla="*/ 1310185 h 1446699"/>
              <a:gd name="connsiteX38" fmla="*/ 1119117 w 1501254"/>
              <a:gd name="connsiteY38" fmla="*/ 1337481 h 1446699"/>
              <a:gd name="connsiteX39" fmla="*/ 1160060 w 1501254"/>
              <a:gd name="connsiteY39" fmla="*/ 1351128 h 1446699"/>
              <a:gd name="connsiteX40" fmla="*/ 1282890 w 1501254"/>
              <a:gd name="connsiteY40" fmla="*/ 1378424 h 1446699"/>
              <a:gd name="connsiteX41" fmla="*/ 1392072 w 1501254"/>
              <a:gd name="connsiteY41" fmla="*/ 1419367 h 1446699"/>
              <a:gd name="connsiteX42" fmla="*/ 1446663 w 1501254"/>
              <a:gd name="connsiteY42" fmla="*/ 1433015 h 1446699"/>
              <a:gd name="connsiteX43" fmla="*/ 1501254 w 1501254"/>
              <a:gd name="connsiteY43" fmla="*/ 1446663 h 1446699"/>
              <a:gd name="connsiteX44" fmla="*/ 1501254 w 1501254"/>
              <a:gd name="connsiteY44" fmla="*/ 1446663 h 1446699"/>
              <a:gd name="connsiteX45" fmla="*/ 1473958 w 1501254"/>
              <a:gd name="connsiteY45" fmla="*/ 1323833 h 1446699"/>
              <a:gd name="connsiteX46" fmla="*/ 1446663 w 1501254"/>
              <a:gd name="connsiteY46" fmla="*/ 1241946 h 1446699"/>
              <a:gd name="connsiteX47" fmla="*/ 1378424 w 1501254"/>
              <a:gd name="connsiteY47" fmla="*/ 1037230 h 1446699"/>
              <a:gd name="connsiteX48" fmla="*/ 1337481 w 1501254"/>
              <a:gd name="connsiteY48" fmla="*/ 914400 h 1446699"/>
              <a:gd name="connsiteX49" fmla="*/ 1323833 w 1501254"/>
              <a:gd name="connsiteY49" fmla="*/ 859809 h 1446699"/>
              <a:gd name="connsiteX50" fmla="*/ 1323833 w 1501254"/>
              <a:gd name="connsiteY50" fmla="*/ 859809 h 1446699"/>
              <a:gd name="connsiteX51" fmla="*/ 1214651 w 1501254"/>
              <a:gd name="connsiteY51" fmla="*/ 750627 h 1446699"/>
              <a:gd name="connsiteX52" fmla="*/ 1173708 w 1501254"/>
              <a:gd name="connsiteY52" fmla="*/ 736979 h 1446699"/>
              <a:gd name="connsiteX53" fmla="*/ 1091821 w 1501254"/>
              <a:gd name="connsiteY53" fmla="*/ 696036 h 1446699"/>
              <a:gd name="connsiteX54" fmla="*/ 1009934 w 1501254"/>
              <a:gd name="connsiteY54" fmla="*/ 641445 h 1446699"/>
              <a:gd name="connsiteX55" fmla="*/ 887105 w 1501254"/>
              <a:gd name="connsiteY55" fmla="*/ 559558 h 1446699"/>
              <a:gd name="connsiteX56" fmla="*/ 846161 w 1501254"/>
              <a:gd name="connsiteY56" fmla="*/ 532263 h 1446699"/>
              <a:gd name="connsiteX57" fmla="*/ 805218 w 1501254"/>
              <a:gd name="connsiteY57" fmla="*/ 518615 h 1446699"/>
              <a:gd name="connsiteX58" fmla="*/ 723331 w 1501254"/>
              <a:gd name="connsiteY58" fmla="*/ 477672 h 1446699"/>
              <a:gd name="connsiteX59" fmla="*/ 682388 w 1501254"/>
              <a:gd name="connsiteY59" fmla="*/ 450376 h 1446699"/>
              <a:gd name="connsiteX60" fmla="*/ 600502 w 1501254"/>
              <a:gd name="connsiteY60" fmla="*/ 423081 h 1446699"/>
              <a:gd name="connsiteX61" fmla="*/ 477672 w 1501254"/>
              <a:gd name="connsiteY61" fmla="*/ 341194 h 1446699"/>
              <a:gd name="connsiteX62" fmla="*/ 436729 w 1501254"/>
              <a:gd name="connsiteY62" fmla="*/ 313898 h 1446699"/>
              <a:gd name="connsiteX63" fmla="*/ 409433 w 1501254"/>
              <a:gd name="connsiteY63" fmla="*/ 272955 h 1446699"/>
              <a:gd name="connsiteX64" fmla="*/ 286603 w 1501254"/>
              <a:gd name="connsiteY64" fmla="*/ 177421 h 1446699"/>
              <a:gd name="connsiteX65" fmla="*/ 204717 w 1501254"/>
              <a:gd name="connsiteY65" fmla="*/ 150125 h 1446699"/>
              <a:gd name="connsiteX66" fmla="*/ 163773 w 1501254"/>
              <a:gd name="connsiteY66" fmla="*/ 122830 h 1446699"/>
              <a:gd name="connsiteX67" fmla="*/ 81887 w 1501254"/>
              <a:gd name="connsiteY67" fmla="*/ 81886 h 1446699"/>
              <a:gd name="connsiteX68" fmla="*/ 54591 w 1501254"/>
              <a:gd name="connsiteY68" fmla="*/ 0 h 1446699"/>
              <a:gd name="connsiteX69" fmla="*/ 54591 w 1501254"/>
              <a:gd name="connsiteY69" fmla="*/ 0 h 14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501254" h="1446699">
                <a:moveTo>
                  <a:pt x="0" y="13648"/>
                </a:moveTo>
                <a:lnTo>
                  <a:pt x="0" y="13648"/>
                </a:lnTo>
                <a:lnTo>
                  <a:pt x="1378424" y="13648"/>
                </a:lnTo>
                <a:lnTo>
                  <a:pt x="1378424" y="0"/>
                </a:lnTo>
                <a:cubicBezTo>
                  <a:pt x="1346579" y="22746"/>
                  <a:pt x="1316447" y="48105"/>
                  <a:pt x="1282890" y="68239"/>
                </a:cubicBezTo>
                <a:cubicBezTo>
                  <a:pt x="1270554" y="75641"/>
                  <a:pt x="1253180" y="72899"/>
                  <a:pt x="1241946" y="81886"/>
                </a:cubicBezTo>
                <a:cubicBezTo>
                  <a:pt x="1229138" y="92133"/>
                  <a:pt x="1227459" y="112583"/>
                  <a:pt x="1214651" y="122830"/>
                </a:cubicBezTo>
                <a:cubicBezTo>
                  <a:pt x="1203418" y="131817"/>
                  <a:pt x="1186575" y="130044"/>
                  <a:pt x="1173708" y="136478"/>
                </a:cubicBezTo>
                <a:cubicBezTo>
                  <a:pt x="1159037" y="143813"/>
                  <a:pt x="1145024" y="152876"/>
                  <a:pt x="1132764" y="163773"/>
                </a:cubicBezTo>
                <a:cubicBezTo>
                  <a:pt x="992536" y="288420"/>
                  <a:pt x="1102859" y="211007"/>
                  <a:pt x="1009934" y="272955"/>
                </a:cubicBezTo>
                <a:cubicBezTo>
                  <a:pt x="1000836" y="286603"/>
                  <a:pt x="994237" y="302300"/>
                  <a:pt x="982639" y="313898"/>
                </a:cubicBezTo>
                <a:cubicBezTo>
                  <a:pt x="959031" y="337507"/>
                  <a:pt x="913870" y="352430"/>
                  <a:pt x="887105" y="368489"/>
                </a:cubicBezTo>
                <a:cubicBezTo>
                  <a:pt x="858975" y="385367"/>
                  <a:pt x="828415" y="399884"/>
                  <a:pt x="805218" y="423081"/>
                </a:cubicBezTo>
                <a:cubicBezTo>
                  <a:pt x="775032" y="453267"/>
                  <a:pt x="761336" y="472317"/>
                  <a:pt x="723331" y="491319"/>
                </a:cubicBezTo>
                <a:cubicBezTo>
                  <a:pt x="710464" y="497753"/>
                  <a:pt x="695255" y="498533"/>
                  <a:pt x="682388" y="504967"/>
                </a:cubicBezTo>
                <a:cubicBezTo>
                  <a:pt x="667717" y="512303"/>
                  <a:pt x="655686" y="524125"/>
                  <a:pt x="641445" y="532263"/>
                </a:cubicBezTo>
                <a:cubicBezTo>
                  <a:pt x="623781" y="542357"/>
                  <a:pt x="604300" y="549091"/>
                  <a:pt x="586854" y="559558"/>
                </a:cubicBezTo>
                <a:cubicBezTo>
                  <a:pt x="558724" y="576436"/>
                  <a:pt x="531211" y="594466"/>
                  <a:pt x="504967" y="614149"/>
                </a:cubicBezTo>
                <a:cubicBezTo>
                  <a:pt x="486770" y="627797"/>
                  <a:pt x="469665" y="643037"/>
                  <a:pt x="450376" y="655092"/>
                </a:cubicBezTo>
                <a:cubicBezTo>
                  <a:pt x="409309" y="680759"/>
                  <a:pt x="343594" y="697386"/>
                  <a:pt x="313899" y="736979"/>
                </a:cubicBezTo>
                <a:cubicBezTo>
                  <a:pt x="300251" y="755176"/>
                  <a:pt x="289956" y="776458"/>
                  <a:pt x="272955" y="791570"/>
                </a:cubicBezTo>
                <a:cubicBezTo>
                  <a:pt x="162308" y="889923"/>
                  <a:pt x="229554" y="820096"/>
                  <a:pt x="150126" y="859809"/>
                </a:cubicBezTo>
                <a:cubicBezTo>
                  <a:pt x="135455" y="867144"/>
                  <a:pt x="122830" y="878006"/>
                  <a:pt x="109182" y="887104"/>
                </a:cubicBezTo>
                <a:cubicBezTo>
                  <a:pt x="63169" y="956126"/>
                  <a:pt x="106866" y="908734"/>
                  <a:pt x="40943" y="941695"/>
                </a:cubicBezTo>
                <a:cubicBezTo>
                  <a:pt x="26272" y="949030"/>
                  <a:pt x="0" y="968991"/>
                  <a:pt x="0" y="968991"/>
                </a:cubicBezTo>
                <a:lnTo>
                  <a:pt x="0" y="968991"/>
                </a:lnTo>
                <a:cubicBezTo>
                  <a:pt x="40943" y="978089"/>
                  <a:pt x="82304" y="985479"/>
                  <a:pt x="122830" y="996286"/>
                </a:cubicBezTo>
                <a:cubicBezTo>
                  <a:pt x="150631" y="1003699"/>
                  <a:pt x="176804" y="1016604"/>
                  <a:pt x="204717" y="1023582"/>
                </a:cubicBezTo>
                <a:cubicBezTo>
                  <a:pt x="243895" y="1033377"/>
                  <a:pt x="307971" y="1047913"/>
                  <a:pt x="341194" y="1064525"/>
                </a:cubicBezTo>
                <a:cubicBezTo>
                  <a:pt x="359391" y="1073624"/>
                  <a:pt x="377085" y="1083807"/>
                  <a:pt x="395785" y="1091821"/>
                </a:cubicBezTo>
                <a:cubicBezTo>
                  <a:pt x="423198" y="1103570"/>
                  <a:pt x="463615" y="1112190"/>
                  <a:pt x="491320" y="1119116"/>
                </a:cubicBezTo>
                <a:cubicBezTo>
                  <a:pt x="509517" y="1128215"/>
                  <a:pt x="527211" y="1138398"/>
                  <a:pt x="545911" y="1146412"/>
                </a:cubicBezTo>
                <a:cubicBezTo>
                  <a:pt x="570466" y="1156936"/>
                  <a:pt x="617466" y="1168378"/>
                  <a:pt x="641445" y="1173707"/>
                </a:cubicBezTo>
                <a:cubicBezTo>
                  <a:pt x="664089" y="1178739"/>
                  <a:pt x="687305" y="1181251"/>
                  <a:pt x="709684" y="1187355"/>
                </a:cubicBezTo>
                <a:cubicBezTo>
                  <a:pt x="737442" y="1194926"/>
                  <a:pt x="764275" y="1205553"/>
                  <a:pt x="791570" y="1214651"/>
                </a:cubicBezTo>
                <a:lnTo>
                  <a:pt x="996287" y="1282889"/>
                </a:lnTo>
                <a:lnTo>
                  <a:pt x="1037230" y="1296537"/>
                </a:lnTo>
                <a:cubicBezTo>
                  <a:pt x="1050878" y="1301086"/>
                  <a:pt x="1066203" y="1302205"/>
                  <a:pt x="1078173" y="1310185"/>
                </a:cubicBezTo>
                <a:cubicBezTo>
                  <a:pt x="1091821" y="1319284"/>
                  <a:pt x="1104446" y="1330145"/>
                  <a:pt x="1119117" y="1337481"/>
                </a:cubicBezTo>
                <a:cubicBezTo>
                  <a:pt x="1131984" y="1343914"/>
                  <a:pt x="1146228" y="1347176"/>
                  <a:pt x="1160060" y="1351128"/>
                </a:cubicBezTo>
                <a:cubicBezTo>
                  <a:pt x="1218316" y="1367772"/>
                  <a:pt x="1219556" y="1364350"/>
                  <a:pt x="1282890" y="1378424"/>
                </a:cubicBezTo>
                <a:cubicBezTo>
                  <a:pt x="1397537" y="1403902"/>
                  <a:pt x="1276972" y="1376205"/>
                  <a:pt x="1392072" y="1419367"/>
                </a:cubicBezTo>
                <a:cubicBezTo>
                  <a:pt x="1409635" y="1425953"/>
                  <a:pt x="1428628" y="1427862"/>
                  <a:pt x="1446663" y="1433015"/>
                </a:cubicBezTo>
                <a:cubicBezTo>
                  <a:pt x="1499465" y="1448102"/>
                  <a:pt x="1470835" y="1446663"/>
                  <a:pt x="1501254" y="1446663"/>
                </a:cubicBezTo>
                <a:lnTo>
                  <a:pt x="1501254" y="1446663"/>
                </a:lnTo>
                <a:cubicBezTo>
                  <a:pt x="1492155" y="1405720"/>
                  <a:pt x="1484765" y="1364359"/>
                  <a:pt x="1473958" y="1323833"/>
                </a:cubicBezTo>
                <a:cubicBezTo>
                  <a:pt x="1466545" y="1296032"/>
                  <a:pt x="1455761" y="1269242"/>
                  <a:pt x="1446663" y="1241946"/>
                </a:cubicBezTo>
                <a:lnTo>
                  <a:pt x="1378424" y="1037230"/>
                </a:lnTo>
                <a:lnTo>
                  <a:pt x="1337481" y="914400"/>
                </a:lnTo>
                <a:cubicBezTo>
                  <a:pt x="1322394" y="869141"/>
                  <a:pt x="1323833" y="887843"/>
                  <a:pt x="1323833" y="859809"/>
                </a:cubicBezTo>
                <a:lnTo>
                  <a:pt x="1323833" y="859809"/>
                </a:lnTo>
                <a:cubicBezTo>
                  <a:pt x="1287439" y="823415"/>
                  <a:pt x="1254486" y="783219"/>
                  <a:pt x="1214651" y="750627"/>
                </a:cubicBezTo>
                <a:cubicBezTo>
                  <a:pt x="1203517" y="741517"/>
                  <a:pt x="1186575" y="743413"/>
                  <a:pt x="1173708" y="736979"/>
                </a:cubicBezTo>
                <a:cubicBezTo>
                  <a:pt x="1067881" y="684066"/>
                  <a:pt x="1194732" y="730340"/>
                  <a:pt x="1091821" y="696036"/>
                </a:cubicBezTo>
                <a:cubicBezTo>
                  <a:pt x="1000956" y="605169"/>
                  <a:pt x="1098816" y="690823"/>
                  <a:pt x="1009934" y="641445"/>
                </a:cubicBezTo>
                <a:cubicBezTo>
                  <a:pt x="1009916" y="641435"/>
                  <a:pt x="907585" y="573211"/>
                  <a:pt x="887105" y="559558"/>
                </a:cubicBezTo>
                <a:cubicBezTo>
                  <a:pt x="873457" y="550459"/>
                  <a:pt x="861722" y="537450"/>
                  <a:pt x="846161" y="532263"/>
                </a:cubicBezTo>
                <a:cubicBezTo>
                  <a:pt x="832513" y="527714"/>
                  <a:pt x="818085" y="525049"/>
                  <a:pt x="805218" y="518615"/>
                </a:cubicBezTo>
                <a:cubicBezTo>
                  <a:pt x="699403" y="465706"/>
                  <a:pt x="826235" y="511971"/>
                  <a:pt x="723331" y="477672"/>
                </a:cubicBezTo>
                <a:cubicBezTo>
                  <a:pt x="709683" y="468573"/>
                  <a:pt x="697377" y="457038"/>
                  <a:pt x="682388" y="450376"/>
                </a:cubicBezTo>
                <a:cubicBezTo>
                  <a:pt x="656096" y="438691"/>
                  <a:pt x="600502" y="423081"/>
                  <a:pt x="600502" y="423081"/>
                </a:cubicBezTo>
                <a:lnTo>
                  <a:pt x="477672" y="341194"/>
                </a:lnTo>
                <a:lnTo>
                  <a:pt x="436729" y="313898"/>
                </a:lnTo>
                <a:cubicBezTo>
                  <a:pt x="427630" y="300250"/>
                  <a:pt x="419934" y="285556"/>
                  <a:pt x="409433" y="272955"/>
                </a:cubicBezTo>
                <a:cubicBezTo>
                  <a:pt x="382258" y="240345"/>
                  <a:pt x="321721" y="189127"/>
                  <a:pt x="286603" y="177421"/>
                </a:cubicBezTo>
                <a:cubicBezTo>
                  <a:pt x="259308" y="168322"/>
                  <a:pt x="228657" y="166084"/>
                  <a:pt x="204717" y="150125"/>
                </a:cubicBezTo>
                <a:cubicBezTo>
                  <a:pt x="191069" y="141027"/>
                  <a:pt x="178444" y="130165"/>
                  <a:pt x="163773" y="122830"/>
                </a:cubicBezTo>
                <a:cubicBezTo>
                  <a:pt x="50778" y="66333"/>
                  <a:pt x="199210" y="160103"/>
                  <a:pt x="81887" y="81886"/>
                </a:cubicBezTo>
                <a:lnTo>
                  <a:pt x="54591" y="0"/>
                </a:lnTo>
                <a:lnTo>
                  <a:pt x="54591" y="0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08577" y="4189036"/>
            <a:ext cx="2437130" cy="1446699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ata 26"/>
          <p:cNvSpPr/>
          <p:nvPr/>
        </p:nvSpPr>
        <p:spPr>
          <a:xfrm>
            <a:off x="6179012" y="4162191"/>
            <a:ext cx="2579426" cy="1445967"/>
          </a:xfrm>
          <a:prstGeom prst="flowChartInputOutpu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190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ОТВОРЕНЕ И ЗАТВОРЕНЕ ЛИНИЈЕ</vt:lpstr>
      <vt:lpstr>PowerPoint Presentation</vt:lpstr>
      <vt:lpstr>ОТВОРЕНЕ ЛИНИЈЕ</vt:lpstr>
      <vt:lpstr>ЗАТВОРЕНЕ ЛИНИЈЕ</vt:lpstr>
      <vt:lpstr>НАСТАВНИ ЛИСТИЋ 1. Подебљај отворене линије.</vt:lpstr>
      <vt:lpstr>2. Подебљај затворене линије.</vt:lpstr>
      <vt:lpstr>3. Доврши линије тако да свака овце буде безбедна у свом тору.</vt:lpstr>
      <vt:lpstr>PowerPoint Presentation</vt:lpstr>
      <vt:lpstr>Плавом бојом подебљај отворене линије, а црвеном затворене.</vt:lpstr>
      <vt:lpstr>Нацртај три отворене линије.</vt:lpstr>
      <vt:lpstr>Нацртај три затворене линије.</vt:lpstr>
      <vt:lpstr>Подебљај затворену линију плавом, а отворену црвеном бојом.</vt:lpstr>
      <vt:lpstr>Доцртај оно што недостаје тако да добијеш затворене линије.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ОТВОРЕНЕ И ЗАТВОРЕНЕ ЛИНИЈЕ</dc:title>
  <dc:creator>X</dc:creator>
  <cp:lastModifiedBy>X</cp:lastModifiedBy>
  <cp:revision>26</cp:revision>
  <dcterms:created xsi:type="dcterms:W3CDTF">2017-09-20T13:19:35Z</dcterms:created>
  <dcterms:modified xsi:type="dcterms:W3CDTF">2017-09-20T16:40:12Z</dcterms:modified>
</cp:coreProperties>
</file>