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17F4A-1A43-461D-AD29-75FB5222588F}" type="datetimeFigureOut">
              <a:rPr lang="en-US" smtClean="0"/>
              <a:t>18.09.2017.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ED4A4-8B7C-4E7E-A62A-8DCD2F298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60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18.09.2017.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ОШ,,Здравко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9595-FA06-4710-8819-5F98F7DB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7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18.09.2017.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ОШ,,Здравко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9595-FA06-4710-8819-5F98F7DB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4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18.09.2017.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ОШ,,Здравко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9595-FA06-4710-8819-5F98F7DB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09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18.09.2017.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ОШ,,Здравко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9595-FA06-4710-8819-5F98F7DB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72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18.09.2017.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ОШ,,Здравко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9595-FA06-4710-8819-5F98F7DB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1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18.09.2017.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ОШ,,Здравко Гложански" Бечеј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9595-FA06-4710-8819-5F98F7DB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0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18.09.2017.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ОШ,,Здравко Гложански" Бечеј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9595-FA06-4710-8819-5F98F7DB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85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18.09.2017.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ОШ,,Здравко Гложански" Бечеј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9595-FA06-4710-8819-5F98F7DB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71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18.09.2017.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ОШ,,Здравко Гложански" Бечеј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9595-FA06-4710-8819-5F98F7DB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4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18.09.2017.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ОШ,,Здравко Гложански" Бечеј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9595-FA06-4710-8819-5F98F7DB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2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18.09.2017.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ОШ,,Здравко Гложански" Бечеј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9595-FA06-4710-8819-5F98F7DB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18.09.2017.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Душанка Пивнички              ОШ,,Здравко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09595-FA06-4710-8819-5F98F7DB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8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ПРАВЕ, КРИВЕ И ИЗЛОМЉЕНЕ ЛИНИЈЕ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18.09.2017.</a:t>
            </a:r>
            <a:endParaRPr lang="en-US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ОШ,,Здравко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085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Нацртај 3 изломљене линије.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18.09.2017.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ОШ,,Здравко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Elbow Connector 6"/>
          <p:cNvCxnSpPr/>
          <p:nvPr/>
        </p:nvCxnSpPr>
        <p:spPr>
          <a:xfrm rot="16200000" flipH="1">
            <a:off x="1187355" y="2552130"/>
            <a:ext cx="2483893" cy="1910687"/>
          </a:xfrm>
          <a:prstGeom prst="bentConnector3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 flipV="1">
            <a:off x="4394579" y="2265526"/>
            <a:ext cx="1910687" cy="1337483"/>
          </a:xfrm>
          <a:prstGeom prst="bentConnector3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7315199" y="2169991"/>
            <a:ext cx="1760562" cy="1009935"/>
          </a:xfrm>
          <a:prstGeom prst="bentConnector3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>
            <a:off x="8195480" y="3179926"/>
            <a:ext cx="1767386" cy="996289"/>
          </a:xfrm>
          <a:prstGeom prst="bentConnector3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49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15966">
            <a:off x="630664" y="2526329"/>
            <a:ext cx="2619469" cy="260782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18.09.2017.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ОШ,,Здравко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5842" y="2033517"/>
            <a:ext cx="2947916" cy="20198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9910" y="3121818"/>
            <a:ext cx="2629682" cy="2752310"/>
          </a:xfrm>
          <a:prstGeom prst="rect">
            <a:avLst/>
          </a:prstGeom>
        </p:spPr>
      </p:pic>
      <p:sp>
        <p:nvSpPr>
          <p:cNvPr id="14" name="Freeform 13"/>
          <p:cNvSpPr/>
          <p:nvPr/>
        </p:nvSpPr>
        <p:spPr>
          <a:xfrm>
            <a:off x="5082407" y="1219997"/>
            <a:ext cx="2027185" cy="1901821"/>
          </a:xfrm>
          <a:custGeom>
            <a:avLst/>
            <a:gdLst>
              <a:gd name="connsiteX0" fmla="*/ 1984918 w 2027185"/>
              <a:gd name="connsiteY0" fmla="*/ 1135094 h 1901821"/>
              <a:gd name="connsiteX1" fmla="*/ 2012213 w 2027185"/>
              <a:gd name="connsiteY1" fmla="*/ 643774 h 1901821"/>
              <a:gd name="connsiteX2" fmla="*/ 1780201 w 2027185"/>
              <a:gd name="connsiteY2" fmla="*/ 207046 h 1901821"/>
              <a:gd name="connsiteX3" fmla="*/ 1193348 w 2027185"/>
              <a:gd name="connsiteY3" fmla="*/ 2329 h 1901821"/>
              <a:gd name="connsiteX4" fmla="*/ 647437 w 2027185"/>
              <a:gd name="connsiteY4" fmla="*/ 329876 h 1901821"/>
              <a:gd name="connsiteX5" fmla="*/ 74231 w 2027185"/>
              <a:gd name="connsiteY5" fmla="*/ 1176037 h 1901821"/>
              <a:gd name="connsiteX6" fmla="*/ 74231 w 2027185"/>
              <a:gd name="connsiteY6" fmla="*/ 1735595 h 1901821"/>
              <a:gd name="connsiteX7" fmla="*/ 688380 w 2027185"/>
              <a:gd name="connsiteY7" fmla="*/ 1899368 h 1901821"/>
              <a:gd name="connsiteX8" fmla="*/ 1138757 w 2027185"/>
              <a:gd name="connsiteY8" fmla="*/ 1817482 h 1901821"/>
              <a:gd name="connsiteX9" fmla="*/ 1206995 w 2027185"/>
              <a:gd name="connsiteY9" fmla="*/ 1599117 h 1901821"/>
              <a:gd name="connsiteX10" fmla="*/ 1029574 w 2027185"/>
              <a:gd name="connsiteY10" fmla="*/ 1094150 h 1901821"/>
              <a:gd name="connsiteX11" fmla="*/ 756619 w 2027185"/>
              <a:gd name="connsiteY11" fmla="*/ 752956 h 1901821"/>
              <a:gd name="connsiteX12" fmla="*/ 742971 w 2027185"/>
              <a:gd name="connsiteY12" fmla="*/ 534592 h 1901821"/>
              <a:gd name="connsiteX13" fmla="*/ 988631 w 2027185"/>
              <a:gd name="connsiteY13" fmla="*/ 329876 h 1901821"/>
              <a:gd name="connsiteX14" fmla="*/ 1220643 w 2027185"/>
              <a:gd name="connsiteY14" fmla="*/ 247989 h 1901821"/>
              <a:gd name="connsiteX15" fmla="*/ 1520894 w 2027185"/>
              <a:gd name="connsiteY15" fmla="*/ 329876 h 1901821"/>
              <a:gd name="connsiteX16" fmla="*/ 1739258 w 2027185"/>
              <a:gd name="connsiteY16" fmla="*/ 534592 h 1901821"/>
              <a:gd name="connsiteX17" fmla="*/ 1807497 w 2027185"/>
              <a:gd name="connsiteY17" fmla="*/ 930377 h 1901821"/>
              <a:gd name="connsiteX18" fmla="*/ 1807497 w 2027185"/>
              <a:gd name="connsiteY18" fmla="*/ 1121446 h 1901821"/>
              <a:gd name="connsiteX19" fmla="*/ 1807497 w 2027185"/>
              <a:gd name="connsiteY19" fmla="*/ 1121446 h 190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027185" h="1901821">
                <a:moveTo>
                  <a:pt x="1984918" y="1135094"/>
                </a:moveTo>
                <a:cubicBezTo>
                  <a:pt x="2015625" y="966771"/>
                  <a:pt x="2046332" y="798449"/>
                  <a:pt x="2012213" y="643774"/>
                </a:cubicBezTo>
                <a:cubicBezTo>
                  <a:pt x="1978094" y="489099"/>
                  <a:pt x="1916678" y="313953"/>
                  <a:pt x="1780201" y="207046"/>
                </a:cubicBezTo>
                <a:cubicBezTo>
                  <a:pt x="1643724" y="100139"/>
                  <a:pt x="1382142" y="-18143"/>
                  <a:pt x="1193348" y="2329"/>
                </a:cubicBezTo>
                <a:cubicBezTo>
                  <a:pt x="1004554" y="22801"/>
                  <a:pt x="833956" y="134258"/>
                  <a:pt x="647437" y="329876"/>
                </a:cubicBezTo>
                <a:cubicBezTo>
                  <a:pt x="460918" y="525494"/>
                  <a:pt x="169765" y="941751"/>
                  <a:pt x="74231" y="1176037"/>
                </a:cubicBezTo>
                <a:cubicBezTo>
                  <a:pt x="-21303" y="1410323"/>
                  <a:pt x="-28127" y="1615040"/>
                  <a:pt x="74231" y="1735595"/>
                </a:cubicBezTo>
                <a:cubicBezTo>
                  <a:pt x="176589" y="1856150"/>
                  <a:pt x="510959" y="1885720"/>
                  <a:pt x="688380" y="1899368"/>
                </a:cubicBezTo>
                <a:cubicBezTo>
                  <a:pt x="865801" y="1913016"/>
                  <a:pt x="1052321" y="1867524"/>
                  <a:pt x="1138757" y="1817482"/>
                </a:cubicBezTo>
                <a:cubicBezTo>
                  <a:pt x="1225193" y="1767440"/>
                  <a:pt x="1225192" y="1719672"/>
                  <a:pt x="1206995" y="1599117"/>
                </a:cubicBezTo>
                <a:cubicBezTo>
                  <a:pt x="1188798" y="1478562"/>
                  <a:pt x="1104637" y="1235177"/>
                  <a:pt x="1029574" y="1094150"/>
                </a:cubicBezTo>
                <a:cubicBezTo>
                  <a:pt x="954511" y="953123"/>
                  <a:pt x="804386" y="846216"/>
                  <a:pt x="756619" y="752956"/>
                </a:cubicBezTo>
                <a:cubicBezTo>
                  <a:pt x="708852" y="659696"/>
                  <a:pt x="704302" y="605105"/>
                  <a:pt x="742971" y="534592"/>
                </a:cubicBezTo>
                <a:cubicBezTo>
                  <a:pt x="781640" y="464079"/>
                  <a:pt x="909019" y="377643"/>
                  <a:pt x="988631" y="329876"/>
                </a:cubicBezTo>
                <a:cubicBezTo>
                  <a:pt x="1068243" y="282109"/>
                  <a:pt x="1131933" y="247989"/>
                  <a:pt x="1220643" y="247989"/>
                </a:cubicBezTo>
                <a:cubicBezTo>
                  <a:pt x="1309353" y="247989"/>
                  <a:pt x="1434458" y="282109"/>
                  <a:pt x="1520894" y="329876"/>
                </a:cubicBezTo>
                <a:cubicBezTo>
                  <a:pt x="1607330" y="377643"/>
                  <a:pt x="1691491" y="434508"/>
                  <a:pt x="1739258" y="534592"/>
                </a:cubicBezTo>
                <a:cubicBezTo>
                  <a:pt x="1787025" y="634675"/>
                  <a:pt x="1796124" y="832568"/>
                  <a:pt x="1807497" y="930377"/>
                </a:cubicBezTo>
                <a:cubicBezTo>
                  <a:pt x="1818870" y="1028186"/>
                  <a:pt x="1807497" y="1121446"/>
                  <a:pt x="1807497" y="1121446"/>
                </a:cubicBezTo>
                <a:lnTo>
                  <a:pt x="1807497" y="1121446"/>
                </a:lnTo>
              </a:path>
            </a:pathLst>
          </a:cu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307786" y="4902371"/>
            <a:ext cx="3472644" cy="93901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ЛИНИЈА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4104137" y="156194"/>
            <a:ext cx="3472644" cy="9390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КРИВА ЛИНИЈА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9" name="Picture 38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67820" y="3201747"/>
            <a:ext cx="2955357" cy="313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0" name="Elbow Connector 39"/>
          <p:cNvCxnSpPr/>
          <p:nvPr/>
        </p:nvCxnSpPr>
        <p:spPr>
          <a:xfrm>
            <a:off x="9676263" y="1386162"/>
            <a:ext cx="805218" cy="578552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>
            <a:off x="10078872" y="1964714"/>
            <a:ext cx="805218" cy="578552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>
            <a:off x="10481481" y="2543266"/>
            <a:ext cx="805218" cy="578552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itle 1"/>
          <p:cNvSpPr txBox="1">
            <a:spLocks/>
          </p:cNvSpPr>
          <p:nvPr/>
        </p:nvSpPr>
        <p:spPr>
          <a:xfrm>
            <a:off x="8342550" y="416472"/>
            <a:ext cx="3472644" cy="9390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ИЗЛОМЉЕНА ЛИНИЈА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315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5" grpId="0"/>
      <p:bldP spid="36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97050"/>
            <a:ext cx="9061416" cy="41263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18.09.2017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ОШ,,Здравко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8642" y="323948"/>
            <a:ext cx="11089943" cy="1484389"/>
          </a:xfrm>
        </p:spPr>
        <p:txBody>
          <a:bodyPr>
            <a:normAutofit fontScale="90000"/>
          </a:bodyPr>
          <a:lstStyle/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Посматрај трагове клизача. Чији трагови су праве линије?</a:t>
            </a:r>
            <a:b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 је направио криве линије?</a:t>
            </a:r>
            <a:b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 је направио изломљену линију?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3070746" y="3862316"/>
            <a:ext cx="2129051" cy="174691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89863" y="3862316"/>
            <a:ext cx="2470244" cy="120100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2508531" y="4282585"/>
            <a:ext cx="2968681" cy="1615358"/>
          </a:xfrm>
          <a:custGeom>
            <a:avLst/>
            <a:gdLst>
              <a:gd name="connsiteX0" fmla="*/ 534920 w 2968681"/>
              <a:gd name="connsiteY0" fmla="*/ 589666 h 1615358"/>
              <a:gd name="connsiteX1" fmla="*/ 111839 w 2968681"/>
              <a:gd name="connsiteY1" fmla="*/ 425893 h 1615358"/>
              <a:gd name="connsiteX2" fmla="*/ 2657 w 2968681"/>
              <a:gd name="connsiteY2" fmla="*/ 330358 h 1615358"/>
              <a:gd name="connsiteX3" fmla="*/ 43600 w 2968681"/>
              <a:gd name="connsiteY3" fmla="*/ 139290 h 1615358"/>
              <a:gd name="connsiteX4" fmla="*/ 152782 w 2968681"/>
              <a:gd name="connsiteY4" fmla="*/ 2812 h 1615358"/>
              <a:gd name="connsiteX5" fmla="*/ 453033 w 2968681"/>
              <a:gd name="connsiteY5" fmla="*/ 43755 h 1615358"/>
              <a:gd name="connsiteX6" fmla="*/ 1326490 w 2968681"/>
              <a:gd name="connsiteY6" fmla="*/ 180233 h 1615358"/>
              <a:gd name="connsiteX7" fmla="*/ 1735923 w 2968681"/>
              <a:gd name="connsiteY7" fmla="*/ 262119 h 1615358"/>
              <a:gd name="connsiteX8" fmla="*/ 1858753 w 2968681"/>
              <a:gd name="connsiteY8" fmla="*/ 330358 h 1615358"/>
              <a:gd name="connsiteX9" fmla="*/ 2131708 w 2968681"/>
              <a:gd name="connsiteY9" fmla="*/ 548722 h 1615358"/>
              <a:gd name="connsiteX10" fmla="*/ 2418311 w 2968681"/>
              <a:gd name="connsiteY10" fmla="*/ 808030 h 1615358"/>
              <a:gd name="connsiteX11" fmla="*/ 2609379 w 2968681"/>
              <a:gd name="connsiteY11" fmla="*/ 1040042 h 1615358"/>
              <a:gd name="connsiteX12" fmla="*/ 2882335 w 2968681"/>
              <a:gd name="connsiteY12" fmla="*/ 1435827 h 1615358"/>
              <a:gd name="connsiteX13" fmla="*/ 2964221 w 2968681"/>
              <a:gd name="connsiteY13" fmla="*/ 1599600 h 1615358"/>
              <a:gd name="connsiteX14" fmla="*/ 2950573 w 2968681"/>
              <a:gd name="connsiteY14" fmla="*/ 1599600 h 1615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68681" h="1615358">
                <a:moveTo>
                  <a:pt x="534920" y="589666"/>
                </a:moveTo>
                <a:cubicBezTo>
                  <a:pt x="367734" y="529388"/>
                  <a:pt x="200549" y="469111"/>
                  <a:pt x="111839" y="425893"/>
                </a:cubicBezTo>
                <a:cubicBezTo>
                  <a:pt x="23128" y="382675"/>
                  <a:pt x="14030" y="378125"/>
                  <a:pt x="2657" y="330358"/>
                </a:cubicBezTo>
                <a:cubicBezTo>
                  <a:pt x="-8716" y="282591"/>
                  <a:pt x="18579" y="193881"/>
                  <a:pt x="43600" y="139290"/>
                </a:cubicBezTo>
                <a:cubicBezTo>
                  <a:pt x="68621" y="84699"/>
                  <a:pt x="84543" y="18734"/>
                  <a:pt x="152782" y="2812"/>
                </a:cubicBezTo>
                <a:cubicBezTo>
                  <a:pt x="221021" y="-13110"/>
                  <a:pt x="453033" y="43755"/>
                  <a:pt x="453033" y="43755"/>
                </a:cubicBezTo>
                <a:lnTo>
                  <a:pt x="1326490" y="180233"/>
                </a:lnTo>
                <a:cubicBezTo>
                  <a:pt x="1540305" y="216627"/>
                  <a:pt x="1647213" y="237098"/>
                  <a:pt x="1735923" y="262119"/>
                </a:cubicBezTo>
                <a:cubicBezTo>
                  <a:pt x="1824633" y="287140"/>
                  <a:pt x="1792789" y="282591"/>
                  <a:pt x="1858753" y="330358"/>
                </a:cubicBezTo>
                <a:cubicBezTo>
                  <a:pt x="1924717" y="378125"/>
                  <a:pt x="2038448" y="469110"/>
                  <a:pt x="2131708" y="548722"/>
                </a:cubicBezTo>
                <a:cubicBezTo>
                  <a:pt x="2224968" y="628334"/>
                  <a:pt x="2338699" y="726143"/>
                  <a:pt x="2418311" y="808030"/>
                </a:cubicBezTo>
                <a:cubicBezTo>
                  <a:pt x="2497923" y="889917"/>
                  <a:pt x="2532042" y="935409"/>
                  <a:pt x="2609379" y="1040042"/>
                </a:cubicBezTo>
                <a:cubicBezTo>
                  <a:pt x="2686716" y="1144675"/>
                  <a:pt x="2823195" y="1342567"/>
                  <a:pt x="2882335" y="1435827"/>
                </a:cubicBezTo>
                <a:cubicBezTo>
                  <a:pt x="2941475" y="1529087"/>
                  <a:pt x="2964221" y="1599600"/>
                  <a:pt x="2964221" y="1599600"/>
                </a:cubicBezTo>
                <a:cubicBezTo>
                  <a:pt x="2975594" y="1626895"/>
                  <a:pt x="2963083" y="1613247"/>
                  <a:pt x="2950573" y="1599600"/>
                </a:cubicBezTo>
              </a:path>
            </a:pathLst>
          </a:custGeom>
          <a:ln w="571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296175" y="4684324"/>
            <a:ext cx="2906129" cy="772935"/>
          </a:xfrm>
          <a:custGeom>
            <a:avLst/>
            <a:gdLst>
              <a:gd name="connsiteX0" fmla="*/ 299407 w 2906129"/>
              <a:gd name="connsiteY0" fmla="*/ 10506 h 772935"/>
              <a:gd name="connsiteX1" fmla="*/ 531419 w 2906129"/>
              <a:gd name="connsiteY1" fmla="*/ 10506 h 772935"/>
              <a:gd name="connsiteX2" fmla="*/ 695192 w 2906129"/>
              <a:gd name="connsiteY2" fmla="*/ 119688 h 772935"/>
              <a:gd name="connsiteX3" fmla="*/ 722488 w 2906129"/>
              <a:gd name="connsiteY3" fmla="*/ 324404 h 772935"/>
              <a:gd name="connsiteX4" fmla="*/ 626953 w 2906129"/>
              <a:gd name="connsiteY4" fmla="*/ 433586 h 772935"/>
              <a:gd name="connsiteX5" fmla="*/ 476828 w 2906129"/>
              <a:gd name="connsiteY5" fmla="*/ 556416 h 772935"/>
              <a:gd name="connsiteX6" fmla="*/ 244816 w 2906129"/>
              <a:gd name="connsiteY6" fmla="*/ 597360 h 772935"/>
              <a:gd name="connsiteX7" fmla="*/ 26452 w 2906129"/>
              <a:gd name="connsiteY7" fmla="*/ 515473 h 772935"/>
              <a:gd name="connsiteX8" fmla="*/ 12804 w 2906129"/>
              <a:gd name="connsiteY8" fmla="*/ 378995 h 772935"/>
              <a:gd name="connsiteX9" fmla="*/ 108338 w 2906129"/>
              <a:gd name="connsiteY9" fmla="*/ 256166 h 772935"/>
              <a:gd name="connsiteX10" fmla="*/ 272112 w 2906129"/>
              <a:gd name="connsiteY10" fmla="*/ 242518 h 772935"/>
              <a:gd name="connsiteX11" fmla="*/ 435885 w 2906129"/>
              <a:gd name="connsiteY11" fmla="*/ 283461 h 772935"/>
              <a:gd name="connsiteX12" fmla="*/ 599658 w 2906129"/>
              <a:gd name="connsiteY12" fmla="*/ 378995 h 772935"/>
              <a:gd name="connsiteX13" fmla="*/ 858965 w 2906129"/>
              <a:gd name="connsiteY13" fmla="*/ 624655 h 772935"/>
              <a:gd name="connsiteX14" fmla="*/ 1172864 w 2906129"/>
              <a:gd name="connsiteY14" fmla="*/ 761133 h 772935"/>
              <a:gd name="connsiteX15" fmla="*/ 1609592 w 2906129"/>
              <a:gd name="connsiteY15" fmla="*/ 761133 h 772935"/>
              <a:gd name="connsiteX16" fmla="*/ 1937138 w 2906129"/>
              <a:gd name="connsiteY16" fmla="*/ 720189 h 772935"/>
              <a:gd name="connsiteX17" fmla="*/ 2100912 w 2906129"/>
              <a:gd name="connsiteY17" fmla="*/ 501825 h 772935"/>
              <a:gd name="connsiteX18" fmla="*/ 2373867 w 2906129"/>
              <a:gd name="connsiteY18" fmla="*/ 297109 h 772935"/>
              <a:gd name="connsiteX19" fmla="*/ 2510344 w 2906129"/>
              <a:gd name="connsiteY19" fmla="*/ 201575 h 772935"/>
              <a:gd name="connsiteX20" fmla="*/ 2687765 w 2906129"/>
              <a:gd name="connsiteY20" fmla="*/ 119688 h 772935"/>
              <a:gd name="connsiteX21" fmla="*/ 2906129 w 2906129"/>
              <a:gd name="connsiteY21" fmla="*/ 37801 h 772935"/>
              <a:gd name="connsiteX22" fmla="*/ 2906129 w 2906129"/>
              <a:gd name="connsiteY22" fmla="*/ 37801 h 77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906129" h="772935">
                <a:moveTo>
                  <a:pt x="299407" y="10506"/>
                </a:moveTo>
                <a:cubicBezTo>
                  <a:pt x="382431" y="1407"/>
                  <a:pt x="465455" y="-7691"/>
                  <a:pt x="531419" y="10506"/>
                </a:cubicBezTo>
                <a:cubicBezTo>
                  <a:pt x="597383" y="28703"/>
                  <a:pt x="663347" y="67372"/>
                  <a:pt x="695192" y="119688"/>
                </a:cubicBezTo>
                <a:cubicBezTo>
                  <a:pt x="727037" y="172004"/>
                  <a:pt x="733861" y="272088"/>
                  <a:pt x="722488" y="324404"/>
                </a:cubicBezTo>
                <a:cubicBezTo>
                  <a:pt x="711115" y="376720"/>
                  <a:pt x="667896" y="394917"/>
                  <a:pt x="626953" y="433586"/>
                </a:cubicBezTo>
                <a:cubicBezTo>
                  <a:pt x="586010" y="472255"/>
                  <a:pt x="540518" y="529120"/>
                  <a:pt x="476828" y="556416"/>
                </a:cubicBezTo>
                <a:cubicBezTo>
                  <a:pt x="413138" y="583712"/>
                  <a:pt x="319879" y="604184"/>
                  <a:pt x="244816" y="597360"/>
                </a:cubicBezTo>
                <a:cubicBezTo>
                  <a:pt x="169753" y="590536"/>
                  <a:pt x="65121" y="551867"/>
                  <a:pt x="26452" y="515473"/>
                </a:cubicBezTo>
                <a:cubicBezTo>
                  <a:pt x="-12217" y="479079"/>
                  <a:pt x="-844" y="422213"/>
                  <a:pt x="12804" y="378995"/>
                </a:cubicBezTo>
                <a:cubicBezTo>
                  <a:pt x="26452" y="335777"/>
                  <a:pt x="65120" y="278912"/>
                  <a:pt x="108338" y="256166"/>
                </a:cubicBezTo>
                <a:cubicBezTo>
                  <a:pt x="151556" y="233420"/>
                  <a:pt x="217521" y="237969"/>
                  <a:pt x="272112" y="242518"/>
                </a:cubicBezTo>
                <a:cubicBezTo>
                  <a:pt x="326703" y="247067"/>
                  <a:pt x="381294" y="260715"/>
                  <a:pt x="435885" y="283461"/>
                </a:cubicBezTo>
                <a:cubicBezTo>
                  <a:pt x="490476" y="306207"/>
                  <a:pt x="529145" y="322129"/>
                  <a:pt x="599658" y="378995"/>
                </a:cubicBezTo>
                <a:cubicBezTo>
                  <a:pt x="670171" y="435861"/>
                  <a:pt x="763431" y="560965"/>
                  <a:pt x="858965" y="624655"/>
                </a:cubicBezTo>
                <a:cubicBezTo>
                  <a:pt x="954499" y="688345"/>
                  <a:pt x="1047760" y="738387"/>
                  <a:pt x="1172864" y="761133"/>
                </a:cubicBezTo>
                <a:cubicBezTo>
                  <a:pt x="1297968" y="783879"/>
                  <a:pt x="1482213" y="767957"/>
                  <a:pt x="1609592" y="761133"/>
                </a:cubicBezTo>
                <a:cubicBezTo>
                  <a:pt x="1736971" y="754309"/>
                  <a:pt x="1855251" y="763407"/>
                  <a:pt x="1937138" y="720189"/>
                </a:cubicBezTo>
                <a:cubicBezTo>
                  <a:pt x="2019025" y="676971"/>
                  <a:pt x="2028124" y="572338"/>
                  <a:pt x="2100912" y="501825"/>
                </a:cubicBezTo>
                <a:cubicBezTo>
                  <a:pt x="2173700" y="431312"/>
                  <a:pt x="2305628" y="347151"/>
                  <a:pt x="2373867" y="297109"/>
                </a:cubicBezTo>
                <a:cubicBezTo>
                  <a:pt x="2442106" y="247067"/>
                  <a:pt x="2458028" y="231145"/>
                  <a:pt x="2510344" y="201575"/>
                </a:cubicBezTo>
                <a:cubicBezTo>
                  <a:pt x="2562660" y="172005"/>
                  <a:pt x="2621801" y="146984"/>
                  <a:pt x="2687765" y="119688"/>
                </a:cubicBezTo>
                <a:cubicBezTo>
                  <a:pt x="2753729" y="92392"/>
                  <a:pt x="2906129" y="37801"/>
                  <a:pt x="2906129" y="37801"/>
                </a:cubicBezTo>
                <a:lnTo>
                  <a:pt x="2906129" y="37801"/>
                </a:ln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3712191" y="3862316"/>
            <a:ext cx="887105" cy="81668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3712191" y="4684324"/>
            <a:ext cx="586854" cy="378995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038600" y="5099526"/>
            <a:ext cx="260445" cy="527807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4127878" y="5646386"/>
            <a:ext cx="335890" cy="234403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7337829" y="4733577"/>
            <a:ext cx="536929" cy="316095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7528125" y="5070791"/>
            <a:ext cx="320578" cy="509807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7528125" y="5338385"/>
            <a:ext cx="1185745" cy="242213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127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125" y="341858"/>
            <a:ext cx="1164154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Који аутомобил се креће по путу који је крива линија, а који по путу који је права линија?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18.09.2017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ОШ,,Здравко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904505"/>
            <a:ext cx="2560093" cy="36501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Freeform 2"/>
          <p:cNvSpPr>
            <a:spLocks/>
          </p:cNvSpPr>
          <p:nvPr/>
        </p:nvSpPr>
        <p:spPr bwMode="auto">
          <a:xfrm>
            <a:off x="4038600" y="2123980"/>
            <a:ext cx="1585036" cy="3430658"/>
          </a:xfrm>
          <a:custGeom>
            <a:avLst/>
            <a:gdLst>
              <a:gd name="T0" fmla="*/ 450 w 810"/>
              <a:gd name="T1" fmla="*/ 0 h 2880"/>
              <a:gd name="T2" fmla="*/ 90 w 810"/>
              <a:gd name="T3" fmla="*/ 180 h 2880"/>
              <a:gd name="T4" fmla="*/ 90 w 810"/>
              <a:gd name="T5" fmla="*/ 720 h 2880"/>
              <a:gd name="T6" fmla="*/ 630 w 810"/>
              <a:gd name="T7" fmla="*/ 1260 h 2880"/>
              <a:gd name="T8" fmla="*/ 810 w 810"/>
              <a:gd name="T9" fmla="*/ 1800 h 2880"/>
              <a:gd name="T10" fmla="*/ 630 w 810"/>
              <a:gd name="T11" fmla="*/ 2340 h 2880"/>
              <a:gd name="T12" fmla="*/ 90 w 810"/>
              <a:gd name="T13" fmla="*/ 2880 h 2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10" h="2880">
                <a:moveTo>
                  <a:pt x="450" y="0"/>
                </a:moveTo>
                <a:cubicBezTo>
                  <a:pt x="300" y="30"/>
                  <a:pt x="150" y="60"/>
                  <a:pt x="90" y="180"/>
                </a:cubicBezTo>
                <a:cubicBezTo>
                  <a:pt x="30" y="300"/>
                  <a:pt x="0" y="540"/>
                  <a:pt x="90" y="720"/>
                </a:cubicBezTo>
                <a:cubicBezTo>
                  <a:pt x="180" y="900"/>
                  <a:pt x="510" y="1080"/>
                  <a:pt x="630" y="1260"/>
                </a:cubicBezTo>
                <a:cubicBezTo>
                  <a:pt x="750" y="1440"/>
                  <a:pt x="810" y="1620"/>
                  <a:pt x="810" y="1800"/>
                </a:cubicBezTo>
                <a:cubicBezTo>
                  <a:pt x="810" y="1980"/>
                  <a:pt x="750" y="2160"/>
                  <a:pt x="630" y="2340"/>
                </a:cubicBezTo>
                <a:cubicBezTo>
                  <a:pt x="510" y="2520"/>
                  <a:pt x="180" y="2790"/>
                  <a:pt x="90" y="288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63430" y="1904505"/>
            <a:ext cx="2343841" cy="36501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Line 3"/>
          <p:cNvSpPr>
            <a:spLocks noChangeShapeType="1"/>
          </p:cNvSpPr>
          <p:nvPr/>
        </p:nvSpPr>
        <p:spPr bwMode="auto">
          <a:xfrm flipH="1">
            <a:off x="9307773" y="2068277"/>
            <a:ext cx="1009934" cy="3486361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32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251" y="365125"/>
            <a:ext cx="11682483" cy="1325563"/>
          </a:xfrm>
        </p:spPr>
        <p:txBody>
          <a:bodyPr>
            <a:normAutofit fontScale="90000"/>
          </a:bodyPr>
          <a:lstStyle/>
          <a:p>
            <a: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 листић</a:t>
            </a:r>
            <a:b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Криве </a:t>
            </a: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линије обој црвеном бојом</a:t>
            </a: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изломљене плавом</a:t>
            </a:r>
            <a: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праве зеленом.</a:t>
            </a: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18.09.2017.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ОШ,,Здравко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Freeform 35"/>
          <p:cNvSpPr>
            <a:spLocks/>
          </p:cNvSpPr>
          <p:nvPr/>
        </p:nvSpPr>
        <p:spPr bwMode="auto">
          <a:xfrm>
            <a:off x="715086" y="2179519"/>
            <a:ext cx="704850" cy="1093788"/>
          </a:xfrm>
          <a:custGeom>
            <a:avLst/>
            <a:gdLst>
              <a:gd name="T0" fmla="*/ 342 w 1110"/>
              <a:gd name="T1" fmla="*/ 19 h 1723"/>
              <a:gd name="T2" fmla="*/ 216 w 1110"/>
              <a:gd name="T3" fmla="*/ 70 h 1723"/>
              <a:gd name="T4" fmla="*/ 172 w 1110"/>
              <a:gd name="T5" fmla="*/ 93 h 1723"/>
              <a:gd name="T6" fmla="*/ 141 w 1110"/>
              <a:gd name="T7" fmla="*/ 103 h 1723"/>
              <a:gd name="T8" fmla="*/ 84 w 1110"/>
              <a:gd name="T9" fmla="*/ 123 h 1723"/>
              <a:gd name="T10" fmla="*/ 22 w 1110"/>
              <a:gd name="T11" fmla="*/ 169 h 1723"/>
              <a:gd name="T12" fmla="*/ 4 w 1110"/>
              <a:gd name="T13" fmla="*/ 256 h 1723"/>
              <a:gd name="T14" fmla="*/ 19 w 1110"/>
              <a:gd name="T15" fmla="*/ 328 h 1723"/>
              <a:gd name="T16" fmla="*/ 58 w 1110"/>
              <a:gd name="T17" fmla="*/ 375 h 1723"/>
              <a:gd name="T18" fmla="*/ 82 w 1110"/>
              <a:gd name="T19" fmla="*/ 403 h 1723"/>
              <a:gd name="T20" fmla="*/ 100 w 1110"/>
              <a:gd name="T21" fmla="*/ 405 h 1723"/>
              <a:gd name="T22" fmla="*/ 147 w 1110"/>
              <a:gd name="T23" fmla="*/ 433 h 1723"/>
              <a:gd name="T24" fmla="*/ 225 w 1110"/>
              <a:gd name="T25" fmla="*/ 454 h 1723"/>
              <a:gd name="T26" fmla="*/ 322 w 1110"/>
              <a:gd name="T27" fmla="*/ 484 h 1723"/>
              <a:gd name="T28" fmla="*/ 391 w 1110"/>
              <a:gd name="T29" fmla="*/ 501 h 1723"/>
              <a:gd name="T30" fmla="*/ 441 w 1110"/>
              <a:gd name="T31" fmla="*/ 528 h 1723"/>
              <a:gd name="T32" fmla="*/ 462 w 1110"/>
              <a:gd name="T33" fmla="*/ 538 h 1723"/>
              <a:gd name="T34" fmla="*/ 517 w 1110"/>
              <a:gd name="T35" fmla="*/ 564 h 1723"/>
              <a:gd name="T36" fmla="*/ 583 w 1110"/>
              <a:gd name="T37" fmla="*/ 598 h 1723"/>
              <a:gd name="T38" fmla="*/ 606 w 1110"/>
              <a:gd name="T39" fmla="*/ 615 h 1723"/>
              <a:gd name="T40" fmla="*/ 663 w 1110"/>
              <a:gd name="T41" fmla="*/ 706 h 1723"/>
              <a:gd name="T42" fmla="*/ 657 w 1110"/>
              <a:gd name="T43" fmla="*/ 753 h 1723"/>
              <a:gd name="T44" fmla="*/ 643 w 1110"/>
              <a:gd name="T45" fmla="*/ 807 h 1723"/>
              <a:gd name="T46" fmla="*/ 528 w 1110"/>
              <a:gd name="T47" fmla="*/ 918 h 1723"/>
              <a:gd name="T48" fmla="*/ 466 w 1110"/>
              <a:gd name="T49" fmla="*/ 960 h 1723"/>
              <a:gd name="T50" fmla="*/ 468 w 1110"/>
              <a:gd name="T51" fmla="*/ 957 h 1723"/>
              <a:gd name="T52" fmla="*/ 429 w 1110"/>
              <a:gd name="T53" fmla="*/ 978 h 1723"/>
              <a:gd name="T54" fmla="*/ 382 w 1110"/>
              <a:gd name="T55" fmla="*/ 1009 h 1723"/>
              <a:gd name="T56" fmla="*/ 312 w 1110"/>
              <a:gd name="T57" fmla="*/ 1029 h 1723"/>
              <a:gd name="T58" fmla="*/ 255 w 1110"/>
              <a:gd name="T59" fmla="*/ 1044 h 1723"/>
              <a:gd name="T60" fmla="*/ 196 w 1110"/>
              <a:gd name="T61" fmla="*/ 1057 h 1723"/>
              <a:gd name="T62" fmla="*/ 147 w 1110"/>
              <a:gd name="T63" fmla="*/ 1080 h 1723"/>
              <a:gd name="T64" fmla="*/ 99 w 1110"/>
              <a:gd name="T65" fmla="*/ 1089 h 1723"/>
              <a:gd name="T66" fmla="*/ 78 w 1110"/>
              <a:gd name="T67" fmla="*/ 1119 h 1723"/>
              <a:gd name="T68" fmla="*/ 30 w 1110"/>
              <a:gd name="T69" fmla="*/ 1168 h 1723"/>
              <a:gd name="T70" fmla="*/ 30 w 1110"/>
              <a:gd name="T71" fmla="*/ 1213 h 1723"/>
              <a:gd name="T72" fmla="*/ 40 w 1110"/>
              <a:gd name="T73" fmla="*/ 1270 h 1723"/>
              <a:gd name="T74" fmla="*/ 108 w 1110"/>
              <a:gd name="T75" fmla="*/ 1362 h 1723"/>
              <a:gd name="T76" fmla="*/ 145 w 1110"/>
              <a:gd name="T77" fmla="*/ 1416 h 1723"/>
              <a:gd name="T78" fmla="*/ 156 w 1110"/>
              <a:gd name="T79" fmla="*/ 1429 h 1723"/>
              <a:gd name="T80" fmla="*/ 190 w 1110"/>
              <a:gd name="T81" fmla="*/ 1471 h 1723"/>
              <a:gd name="T82" fmla="*/ 204 w 1110"/>
              <a:gd name="T83" fmla="*/ 1491 h 1723"/>
              <a:gd name="T84" fmla="*/ 253 w 1110"/>
              <a:gd name="T85" fmla="*/ 1512 h 1723"/>
              <a:gd name="T86" fmla="*/ 351 w 1110"/>
              <a:gd name="T87" fmla="*/ 1585 h 1723"/>
              <a:gd name="T88" fmla="*/ 429 w 1110"/>
              <a:gd name="T89" fmla="*/ 1633 h 1723"/>
              <a:gd name="T90" fmla="*/ 528 w 1110"/>
              <a:gd name="T91" fmla="*/ 1654 h 1723"/>
              <a:gd name="T92" fmla="*/ 574 w 1110"/>
              <a:gd name="T93" fmla="*/ 1671 h 1723"/>
              <a:gd name="T94" fmla="*/ 624 w 1110"/>
              <a:gd name="T95" fmla="*/ 1684 h 1723"/>
              <a:gd name="T96" fmla="*/ 1044 w 1110"/>
              <a:gd name="T97" fmla="*/ 1714 h 1723"/>
              <a:gd name="T98" fmla="*/ 1074 w 1110"/>
              <a:gd name="T99" fmla="*/ 1723 h 1723"/>
              <a:gd name="T100" fmla="*/ 1110 w 1110"/>
              <a:gd name="T101" fmla="*/ 1723 h 1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110" h="1723">
                <a:moveTo>
                  <a:pt x="390" y="0"/>
                </a:moveTo>
                <a:lnTo>
                  <a:pt x="342" y="19"/>
                </a:lnTo>
                <a:lnTo>
                  <a:pt x="264" y="60"/>
                </a:lnTo>
                <a:lnTo>
                  <a:pt x="216" y="70"/>
                </a:lnTo>
                <a:lnTo>
                  <a:pt x="186" y="85"/>
                </a:lnTo>
                <a:lnTo>
                  <a:pt x="172" y="93"/>
                </a:lnTo>
                <a:lnTo>
                  <a:pt x="156" y="97"/>
                </a:lnTo>
                <a:lnTo>
                  <a:pt x="141" y="103"/>
                </a:lnTo>
                <a:lnTo>
                  <a:pt x="118" y="111"/>
                </a:lnTo>
                <a:lnTo>
                  <a:pt x="84" y="123"/>
                </a:lnTo>
                <a:lnTo>
                  <a:pt x="49" y="141"/>
                </a:lnTo>
                <a:lnTo>
                  <a:pt x="22" y="169"/>
                </a:lnTo>
                <a:lnTo>
                  <a:pt x="0" y="202"/>
                </a:lnTo>
                <a:lnTo>
                  <a:pt x="4" y="256"/>
                </a:lnTo>
                <a:lnTo>
                  <a:pt x="12" y="312"/>
                </a:lnTo>
                <a:lnTo>
                  <a:pt x="19" y="328"/>
                </a:lnTo>
                <a:lnTo>
                  <a:pt x="30" y="342"/>
                </a:lnTo>
                <a:lnTo>
                  <a:pt x="58" y="375"/>
                </a:lnTo>
                <a:lnTo>
                  <a:pt x="73" y="394"/>
                </a:lnTo>
                <a:lnTo>
                  <a:pt x="82" y="403"/>
                </a:lnTo>
                <a:lnTo>
                  <a:pt x="90" y="403"/>
                </a:lnTo>
                <a:lnTo>
                  <a:pt x="100" y="405"/>
                </a:lnTo>
                <a:lnTo>
                  <a:pt x="118" y="414"/>
                </a:lnTo>
                <a:lnTo>
                  <a:pt x="147" y="433"/>
                </a:lnTo>
                <a:lnTo>
                  <a:pt x="186" y="442"/>
                </a:lnTo>
                <a:lnTo>
                  <a:pt x="225" y="454"/>
                </a:lnTo>
                <a:lnTo>
                  <a:pt x="264" y="474"/>
                </a:lnTo>
                <a:lnTo>
                  <a:pt x="322" y="484"/>
                </a:lnTo>
                <a:lnTo>
                  <a:pt x="361" y="493"/>
                </a:lnTo>
                <a:lnTo>
                  <a:pt x="391" y="501"/>
                </a:lnTo>
                <a:lnTo>
                  <a:pt x="420" y="514"/>
                </a:lnTo>
                <a:lnTo>
                  <a:pt x="441" y="528"/>
                </a:lnTo>
                <a:lnTo>
                  <a:pt x="450" y="534"/>
                </a:lnTo>
                <a:lnTo>
                  <a:pt x="462" y="538"/>
                </a:lnTo>
                <a:lnTo>
                  <a:pt x="487" y="544"/>
                </a:lnTo>
                <a:lnTo>
                  <a:pt x="517" y="564"/>
                </a:lnTo>
                <a:lnTo>
                  <a:pt x="546" y="574"/>
                </a:lnTo>
                <a:lnTo>
                  <a:pt x="583" y="598"/>
                </a:lnTo>
                <a:lnTo>
                  <a:pt x="600" y="610"/>
                </a:lnTo>
                <a:lnTo>
                  <a:pt x="606" y="615"/>
                </a:lnTo>
                <a:lnTo>
                  <a:pt x="643" y="676"/>
                </a:lnTo>
                <a:lnTo>
                  <a:pt x="663" y="706"/>
                </a:lnTo>
                <a:lnTo>
                  <a:pt x="660" y="724"/>
                </a:lnTo>
                <a:lnTo>
                  <a:pt x="657" y="753"/>
                </a:lnTo>
                <a:lnTo>
                  <a:pt x="652" y="783"/>
                </a:lnTo>
                <a:lnTo>
                  <a:pt x="643" y="807"/>
                </a:lnTo>
                <a:lnTo>
                  <a:pt x="592" y="868"/>
                </a:lnTo>
                <a:lnTo>
                  <a:pt x="528" y="918"/>
                </a:lnTo>
                <a:lnTo>
                  <a:pt x="486" y="946"/>
                </a:lnTo>
                <a:lnTo>
                  <a:pt x="466" y="960"/>
                </a:lnTo>
                <a:lnTo>
                  <a:pt x="460" y="963"/>
                </a:lnTo>
                <a:lnTo>
                  <a:pt x="468" y="957"/>
                </a:lnTo>
                <a:lnTo>
                  <a:pt x="457" y="961"/>
                </a:lnTo>
                <a:lnTo>
                  <a:pt x="429" y="978"/>
                </a:lnTo>
                <a:lnTo>
                  <a:pt x="397" y="1000"/>
                </a:lnTo>
                <a:lnTo>
                  <a:pt x="382" y="1009"/>
                </a:lnTo>
                <a:lnTo>
                  <a:pt x="361" y="1018"/>
                </a:lnTo>
                <a:lnTo>
                  <a:pt x="312" y="1029"/>
                </a:lnTo>
                <a:lnTo>
                  <a:pt x="283" y="1038"/>
                </a:lnTo>
                <a:lnTo>
                  <a:pt x="255" y="1044"/>
                </a:lnTo>
                <a:lnTo>
                  <a:pt x="223" y="1051"/>
                </a:lnTo>
                <a:lnTo>
                  <a:pt x="196" y="1057"/>
                </a:lnTo>
                <a:lnTo>
                  <a:pt x="186" y="1059"/>
                </a:lnTo>
                <a:lnTo>
                  <a:pt x="147" y="1080"/>
                </a:lnTo>
                <a:lnTo>
                  <a:pt x="123" y="1083"/>
                </a:lnTo>
                <a:lnTo>
                  <a:pt x="99" y="1089"/>
                </a:lnTo>
                <a:lnTo>
                  <a:pt x="88" y="1102"/>
                </a:lnTo>
                <a:lnTo>
                  <a:pt x="78" y="1119"/>
                </a:lnTo>
                <a:lnTo>
                  <a:pt x="49" y="1140"/>
                </a:lnTo>
                <a:lnTo>
                  <a:pt x="30" y="1168"/>
                </a:lnTo>
                <a:lnTo>
                  <a:pt x="25" y="1185"/>
                </a:lnTo>
                <a:lnTo>
                  <a:pt x="30" y="1213"/>
                </a:lnTo>
                <a:lnTo>
                  <a:pt x="34" y="1236"/>
                </a:lnTo>
                <a:lnTo>
                  <a:pt x="40" y="1270"/>
                </a:lnTo>
                <a:lnTo>
                  <a:pt x="49" y="1302"/>
                </a:lnTo>
                <a:lnTo>
                  <a:pt x="108" y="1362"/>
                </a:lnTo>
                <a:lnTo>
                  <a:pt x="138" y="1392"/>
                </a:lnTo>
                <a:lnTo>
                  <a:pt x="145" y="1416"/>
                </a:lnTo>
                <a:lnTo>
                  <a:pt x="148" y="1423"/>
                </a:lnTo>
                <a:lnTo>
                  <a:pt x="156" y="1429"/>
                </a:lnTo>
                <a:lnTo>
                  <a:pt x="177" y="1452"/>
                </a:lnTo>
                <a:lnTo>
                  <a:pt x="190" y="1471"/>
                </a:lnTo>
                <a:lnTo>
                  <a:pt x="196" y="1482"/>
                </a:lnTo>
                <a:lnTo>
                  <a:pt x="204" y="1491"/>
                </a:lnTo>
                <a:lnTo>
                  <a:pt x="225" y="1503"/>
                </a:lnTo>
                <a:lnTo>
                  <a:pt x="253" y="1512"/>
                </a:lnTo>
                <a:lnTo>
                  <a:pt x="312" y="1554"/>
                </a:lnTo>
                <a:lnTo>
                  <a:pt x="351" y="1585"/>
                </a:lnTo>
                <a:lnTo>
                  <a:pt x="390" y="1614"/>
                </a:lnTo>
                <a:lnTo>
                  <a:pt x="429" y="1633"/>
                </a:lnTo>
                <a:lnTo>
                  <a:pt x="475" y="1647"/>
                </a:lnTo>
                <a:lnTo>
                  <a:pt x="528" y="1654"/>
                </a:lnTo>
                <a:lnTo>
                  <a:pt x="547" y="1662"/>
                </a:lnTo>
                <a:lnTo>
                  <a:pt x="574" y="1671"/>
                </a:lnTo>
                <a:lnTo>
                  <a:pt x="601" y="1678"/>
                </a:lnTo>
                <a:lnTo>
                  <a:pt x="624" y="1684"/>
                </a:lnTo>
                <a:lnTo>
                  <a:pt x="721" y="1693"/>
                </a:lnTo>
                <a:lnTo>
                  <a:pt x="1044" y="1714"/>
                </a:lnTo>
                <a:lnTo>
                  <a:pt x="1065" y="1722"/>
                </a:lnTo>
                <a:lnTo>
                  <a:pt x="1074" y="1723"/>
                </a:lnTo>
                <a:lnTo>
                  <a:pt x="1084" y="1723"/>
                </a:lnTo>
                <a:lnTo>
                  <a:pt x="1110" y="1723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36"/>
          <p:cNvSpPr>
            <a:spLocks noChangeShapeType="1"/>
          </p:cNvSpPr>
          <p:nvPr/>
        </p:nvSpPr>
        <p:spPr bwMode="auto">
          <a:xfrm>
            <a:off x="2209800" y="2179519"/>
            <a:ext cx="1371600" cy="10937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37"/>
          <p:cNvSpPr>
            <a:spLocks/>
          </p:cNvSpPr>
          <p:nvPr/>
        </p:nvSpPr>
        <p:spPr bwMode="auto">
          <a:xfrm>
            <a:off x="3767422" y="1941394"/>
            <a:ext cx="1552575" cy="476250"/>
          </a:xfrm>
          <a:custGeom>
            <a:avLst/>
            <a:gdLst>
              <a:gd name="T0" fmla="*/ 0 w 2446"/>
              <a:gd name="T1" fmla="*/ 750 h 750"/>
              <a:gd name="T2" fmla="*/ 373 w 2446"/>
              <a:gd name="T3" fmla="*/ 741 h 750"/>
              <a:gd name="T4" fmla="*/ 736 w 2446"/>
              <a:gd name="T5" fmla="*/ 717 h 750"/>
              <a:gd name="T6" fmla="*/ 1074 w 2446"/>
              <a:gd name="T7" fmla="*/ 681 h 750"/>
              <a:gd name="T8" fmla="*/ 1231 w 2446"/>
              <a:gd name="T9" fmla="*/ 659 h 750"/>
              <a:gd name="T10" fmla="*/ 1378 w 2446"/>
              <a:gd name="T11" fmla="*/ 633 h 750"/>
              <a:gd name="T12" fmla="*/ 1512 w 2446"/>
              <a:gd name="T13" fmla="*/ 605 h 750"/>
              <a:gd name="T14" fmla="*/ 1633 w 2446"/>
              <a:gd name="T15" fmla="*/ 576 h 750"/>
              <a:gd name="T16" fmla="*/ 1741 w 2446"/>
              <a:gd name="T17" fmla="*/ 545 h 750"/>
              <a:gd name="T18" fmla="*/ 1831 w 2446"/>
              <a:gd name="T19" fmla="*/ 512 h 750"/>
              <a:gd name="T20" fmla="*/ 1905 w 2446"/>
              <a:gd name="T21" fmla="*/ 479 h 750"/>
              <a:gd name="T22" fmla="*/ 1959 w 2446"/>
              <a:gd name="T23" fmla="*/ 444 h 750"/>
              <a:gd name="T24" fmla="*/ 1992 w 2446"/>
              <a:gd name="T25" fmla="*/ 410 h 750"/>
              <a:gd name="T26" fmla="*/ 2004 w 2446"/>
              <a:gd name="T27" fmla="*/ 374 h 750"/>
              <a:gd name="T28" fmla="*/ 2014 w 2446"/>
              <a:gd name="T29" fmla="*/ 303 h 750"/>
              <a:gd name="T30" fmla="*/ 2041 w 2446"/>
              <a:gd name="T31" fmla="*/ 236 h 750"/>
              <a:gd name="T32" fmla="*/ 2086 w 2446"/>
              <a:gd name="T33" fmla="*/ 173 h 750"/>
              <a:gd name="T34" fmla="*/ 2142 w 2446"/>
              <a:gd name="T35" fmla="*/ 117 h 750"/>
              <a:gd name="T36" fmla="*/ 2209 w 2446"/>
              <a:gd name="T37" fmla="*/ 69 h 750"/>
              <a:gd name="T38" fmla="*/ 2284 w 2446"/>
              <a:gd name="T39" fmla="*/ 32 h 750"/>
              <a:gd name="T40" fmla="*/ 2364 w 2446"/>
              <a:gd name="T41" fmla="*/ 9 h 750"/>
              <a:gd name="T42" fmla="*/ 2446 w 2446"/>
              <a:gd name="T43" fmla="*/ 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446" h="750">
                <a:moveTo>
                  <a:pt x="0" y="750"/>
                </a:moveTo>
                <a:lnTo>
                  <a:pt x="373" y="741"/>
                </a:lnTo>
                <a:lnTo>
                  <a:pt x="736" y="717"/>
                </a:lnTo>
                <a:lnTo>
                  <a:pt x="1074" y="681"/>
                </a:lnTo>
                <a:lnTo>
                  <a:pt x="1231" y="659"/>
                </a:lnTo>
                <a:lnTo>
                  <a:pt x="1378" y="633"/>
                </a:lnTo>
                <a:lnTo>
                  <a:pt x="1512" y="605"/>
                </a:lnTo>
                <a:lnTo>
                  <a:pt x="1633" y="576"/>
                </a:lnTo>
                <a:lnTo>
                  <a:pt x="1741" y="545"/>
                </a:lnTo>
                <a:lnTo>
                  <a:pt x="1831" y="512"/>
                </a:lnTo>
                <a:lnTo>
                  <a:pt x="1905" y="479"/>
                </a:lnTo>
                <a:lnTo>
                  <a:pt x="1959" y="444"/>
                </a:lnTo>
                <a:lnTo>
                  <a:pt x="1992" y="410"/>
                </a:lnTo>
                <a:lnTo>
                  <a:pt x="2004" y="374"/>
                </a:lnTo>
                <a:lnTo>
                  <a:pt x="2014" y="303"/>
                </a:lnTo>
                <a:lnTo>
                  <a:pt x="2041" y="236"/>
                </a:lnTo>
                <a:lnTo>
                  <a:pt x="2086" y="173"/>
                </a:lnTo>
                <a:lnTo>
                  <a:pt x="2142" y="117"/>
                </a:lnTo>
                <a:lnTo>
                  <a:pt x="2209" y="69"/>
                </a:lnTo>
                <a:lnTo>
                  <a:pt x="2284" y="32"/>
                </a:lnTo>
                <a:lnTo>
                  <a:pt x="2364" y="9"/>
                </a:lnTo>
                <a:lnTo>
                  <a:pt x="2446" y="0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38"/>
          <p:cNvSpPr>
            <a:spLocks noChangeShapeType="1"/>
          </p:cNvSpPr>
          <p:nvPr/>
        </p:nvSpPr>
        <p:spPr bwMode="auto">
          <a:xfrm>
            <a:off x="6388503" y="2165801"/>
            <a:ext cx="135255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39"/>
          <p:cNvSpPr>
            <a:spLocks/>
          </p:cNvSpPr>
          <p:nvPr/>
        </p:nvSpPr>
        <p:spPr bwMode="auto">
          <a:xfrm>
            <a:off x="8815246" y="1535788"/>
            <a:ext cx="958850" cy="1287462"/>
          </a:xfrm>
          <a:custGeom>
            <a:avLst/>
            <a:gdLst>
              <a:gd name="T0" fmla="*/ 1512 w 1512"/>
              <a:gd name="T1" fmla="*/ 0 h 2028"/>
              <a:gd name="T2" fmla="*/ 1495 w 1512"/>
              <a:gd name="T3" fmla="*/ 378 h 2028"/>
              <a:gd name="T4" fmla="*/ 1447 w 1512"/>
              <a:gd name="T5" fmla="*/ 744 h 2028"/>
              <a:gd name="T6" fmla="*/ 1372 w 1512"/>
              <a:gd name="T7" fmla="*/ 1088 h 2028"/>
              <a:gd name="T8" fmla="*/ 1326 w 1512"/>
              <a:gd name="T9" fmla="*/ 1247 h 2028"/>
              <a:gd name="T10" fmla="*/ 1276 w 1512"/>
              <a:gd name="T11" fmla="*/ 1394 h 2028"/>
              <a:gd name="T12" fmla="*/ 1221 w 1512"/>
              <a:gd name="T13" fmla="*/ 1530 h 2028"/>
              <a:gd name="T14" fmla="*/ 1161 w 1512"/>
              <a:gd name="T15" fmla="*/ 1653 h 2028"/>
              <a:gd name="T16" fmla="*/ 1099 w 1512"/>
              <a:gd name="T17" fmla="*/ 1763 h 2028"/>
              <a:gd name="T18" fmla="*/ 1033 w 1512"/>
              <a:gd name="T19" fmla="*/ 1854 h 2028"/>
              <a:gd name="T20" fmla="*/ 966 w 1512"/>
              <a:gd name="T21" fmla="*/ 1928 h 2028"/>
              <a:gd name="T22" fmla="*/ 897 w 1512"/>
              <a:gd name="T23" fmla="*/ 1983 h 2028"/>
              <a:gd name="T24" fmla="*/ 826 w 1512"/>
              <a:gd name="T25" fmla="*/ 2017 h 2028"/>
              <a:gd name="T26" fmla="*/ 756 w 1512"/>
              <a:gd name="T27" fmla="*/ 2028 h 2028"/>
              <a:gd name="T28" fmla="*/ 478 w 1512"/>
              <a:gd name="T29" fmla="*/ 2017 h 2028"/>
              <a:gd name="T30" fmla="*/ 351 w 1512"/>
              <a:gd name="T31" fmla="*/ 2004 h 2028"/>
              <a:gd name="T32" fmla="*/ 237 w 1512"/>
              <a:gd name="T33" fmla="*/ 1987 h 2028"/>
              <a:gd name="T34" fmla="*/ 139 w 1512"/>
              <a:gd name="T35" fmla="*/ 1967 h 2028"/>
              <a:gd name="T36" fmla="*/ 64 w 1512"/>
              <a:gd name="T37" fmla="*/ 1944 h 2028"/>
              <a:gd name="T38" fmla="*/ 16 w 1512"/>
              <a:gd name="T39" fmla="*/ 1920 h 2028"/>
              <a:gd name="T40" fmla="*/ 0 w 1512"/>
              <a:gd name="T41" fmla="*/ 1897 h 20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512" h="2028">
                <a:moveTo>
                  <a:pt x="1512" y="0"/>
                </a:moveTo>
                <a:lnTo>
                  <a:pt x="1495" y="378"/>
                </a:lnTo>
                <a:lnTo>
                  <a:pt x="1447" y="744"/>
                </a:lnTo>
                <a:lnTo>
                  <a:pt x="1372" y="1088"/>
                </a:lnTo>
                <a:lnTo>
                  <a:pt x="1326" y="1247"/>
                </a:lnTo>
                <a:lnTo>
                  <a:pt x="1276" y="1394"/>
                </a:lnTo>
                <a:lnTo>
                  <a:pt x="1221" y="1530"/>
                </a:lnTo>
                <a:lnTo>
                  <a:pt x="1161" y="1653"/>
                </a:lnTo>
                <a:lnTo>
                  <a:pt x="1099" y="1763"/>
                </a:lnTo>
                <a:lnTo>
                  <a:pt x="1033" y="1854"/>
                </a:lnTo>
                <a:lnTo>
                  <a:pt x="966" y="1928"/>
                </a:lnTo>
                <a:lnTo>
                  <a:pt x="897" y="1983"/>
                </a:lnTo>
                <a:lnTo>
                  <a:pt x="826" y="2017"/>
                </a:lnTo>
                <a:lnTo>
                  <a:pt x="756" y="2028"/>
                </a:lnTo>
                <a:lnTo>
                  <a:pt x="478" y="2017"/>
                </a:lnTo>
                <a:lnTo>
                  <a:pt x="351" y="2004"/>
                </a:lnTo>
                <a:lnTo>
                  <a:pt x="237" y="1987"/>
                </a:lnTo>
                <a:lnTo>
                  <a:pt x="139" y="1967"/>
                </a:lnTo>
                <a:lnTo>
                  <a:pt x="64" y="1944"/>
                </a:lnTo>
                <a:lnTo>
                  <a:pt x="16" y="1920"/>
                </a:lnTo>
                <a:lnTo>
                  <a:pt x="0" y="1897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40"/>
          <p:cNvSpPr>
            <a:spLocks/>
          </p:cNvSpPr>
          <p:nvPr/>
        </p:nvSpPr>
        <p:spPr bwMode="auto">
          <a:xfrm>
            <a:off x="534490" y="3762138"/>
            <a:ext cx="1481138" cy="903287"/>
          </a:xfrm>
          <a:custGeom>
            <a:avLst/>
            <a:gdLst>
              <a:gd name="T0" fmla="*/ 171 w 2334"/>
              <a:gd name="T1" fmla="*/ 615 h 1422"/>
              <a:gd name="T2" fmla="*/ 325 w 2334"/>
              <a:gd name="T3" fmla="*/ 436 h 1422"/>
              <a:gd name="T4" fmla="*/ 445 w 2334"/>
              <a:gd name="T5" fmla="*/ 313 h 1422"/>
              <a:gd name="T6" fmla="*/ 517 w 2334"/>
              <a:gd name="T7" fmla="*/ 272 h 1422"/>
              <a:gd name="T8" fmla="*/ 522 w 2334"/>
              <a:gd name="T9" fmla="*/ 304 h 1422"/>
              <a:gd name="T10" fmla="*/ 499 w 2334"/>
              <a:gd name="T11" fmla="*/ 379 h 1422"/>
              <a:gd name="T12" fmla="*/ 414 w 2334"/>
              <a:gd name="T13" fmla="*/ 597 h 1422"/>
              <a:gd name="T14" fmla="*/ 333 w 2334"/>
              <a:gd name="T15" fmla="*/ 812 h 1422"/>
              <a:gd name="T16" fmla="*/ 316 w 2334"/>
              <a:gd name="T17" fmla="*/ 883 h 1422"/>
              <a:gd name="T18" fmla="*/ 328 w 2334"/>
              <a:gd name="T19" fmla="*/ 909 h 1422"/>
              <a:gd name="T20" fmla="*/ 373 w 2334"/>
              <a:gd name="T21" fmla="*/ 879 h 1422"/>
              <a:gd name="T22" fmla="*/ 447 w 2334"/>
              <a:gd name="T23" fmla="*/ 799 h 1422"/>
              <a:gd name="T24" fmla="*/ 643 w 2334"/>
              <a:gd name="T25" fmla="*/ 565 h 1422"/>
              <a:gd name="T26" fmla="*/ 844 w 2334"/>
              <a:gd name="T27" fmla="*/ 339 h 1422"/>
              <a:gd name="T28" fmla="*/ 924 w 2334"/>
              <a:gd name="T29" fmla="*/ 270 h 1422"/>
              <a:gd name="T30" fmla="*/ 976 w 2334"/>
              <a:gd name="T31" fmla="*/ 252 h 1422"/>
              <a:gd name="T32" fmla="*/ 997 w 2334"/>
              <a:gd name="T33" fmla="*/ 302 h 1422"/>
              <a:gd name="T34" fmla="*/ 994 w 2334"/>
              <a:gd name="T35" fmla="*/ 412 h 1422"/>
              <a:gd name="T36" fmla="*/ 973 w 2334"/>
              <a:gd name="T37" fmla="*/ 559 h 1422"/>
              <a:gd name="T38" fmla="*/ 915 w 2334"/>
              <a:gd name="T39" fmla="*/ 883 h 1422"/>
              <a:gd name="T40" fmla="*/ 894 w 2334"/>
              <a:gd name="T41" fmla="*/ 1020 h 1422"/>
              <a:gd name="T42" fmla="*/ 889 w 2334"/>
              <a:gd name="T43" fmla="*/ 1110 h 1422"/>
              <a:gd name="T44" fmla="*/ 910 w 2334"/>
              <a:gd name="T45" fmla="*/ 1134 h 1422"/>
              <a:gd name="T46" fmla="*/ 958 w 2334"/>
              <a:gd name="T47" fmla="*/ 1075 h 1422"/>
              <a:gd name="T48" fmla="*/ 1029 w 2334"/>
              <a:gd name="T49" fmla="*/ 946 h 1422"/>
              <a:gd name="T50" fmla="*/ 1114 w 2334"/>
              <a:gd name="T51" fmla="*/ 770 h 1422"/>
              <a:gd name="T52" fmla="*/ 1306 w 2334"/>
              <a:gd name="T53" fmla="*/ 370 h 1422"/>
              <a:gd name="T54" fmla="*/ 1398 w 2334"/>
              <a:gd name="T55" fmla="*/ 193 h 1422"/>
              <a:gd name="T56" fmla="*/ 1479 w 2334"/>
              <a:gd name="T57" fmla="*/ 62 h 1422"/>
              <a:gd name="T58" fmla="*/ 1543 w 2334"/>
              <a:gd name="T59" fmla="*/ 1 h 1422"/>
              <a:gd name="T60" fmla="*/ 1593 w 2334"/>
              <a:gd name="T61" fmla="*/ 13 h 1422"/>
              <a:gd name="T62" fmla="*/ 1633 w 2334"/>
              <a:gd name="T63" fmla="*/ 79 h 1422"/>
              <a:gd name="T64" fmla="*/ 1668 w 2334"/>
              <a:gd name="T65" fmla="*/ 182 h 1422"/>
              <a:gd name="T66" fmla="*/ 1719 w 2334"/>
              <a:gd name="T67" fmla="*/ 459 h 1422"/>
              <a:gd name="T68" fmla="*/ 1749 w 2334"/>
              <a:gd name="T69" fmla="*/ 733 h 1422"/>
              <a:gd name="T70" fmla="*/ 1759 w 2334"/>
              <a:gd name="T71" fmla="*/ 838 h 1422"/>
              <a:gd name="T72" fmla="*/ 1758 w 2334"/>
              <a:gd name="T73" fmla="*/ 1009 h 1422"/>
              <a:gd name="T74" fmla="*/ 1716 w 2334"/>
              <a:gd name="T75" fmla="*/ 1237 h 1422"/>
              <a:gd name="T76" fmla="*/ 1687 w 2334"/>
              <a:gd name="T77" fmla="*/ 1351 h 1422"/>
              <a:gd name="T78" fmla="*/ 1677 w 2334"/>
              <a:gd name="T79" fmla="*/ 1414 h 1422"/>
              <a:gd name="T80" fmla="*/ 1681 w 2334"/>
              <a:gd name="T81" fmla="*/ 1408 h 1422"/>
              <a:gd name="T82" fmla="*/ 1690 w 2334"/>
              <a:gd name="T83" fmla="*/ 1366 h 1422"/>
              <a:gd name="T84" fmla="*/ 2334 w 2334"/>
              <a:gd name="T85" fmla="*/ 330 h 1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334" h="1422">
                <a:moveTo>
                  <a:pt x="0" y="822"/>
                </a:moveTo>
                <a:lnTo>
                  <a:pt x="171" y="615"/>
                </a:lnTo>
                <a:lnTo>
                  <a:pt x="252" y="520"/>
                </a:lnTo>
                <a:lnTo>
                  <a:pt x="325" y="436"/>
                </a:lnTo>
                <a:lnTo>
                  <a:pt x="390" y="365"/>
                </a:lnTo>
                <a:lnTo>
                  <a:pt x="445" y="313"/>
                </a:lnTo>
                <a:lnTo>
                  <a:pt x="489" y="280"/>
                </a:lnTo>
                <a:lnTo>
                  <a:pt x="517" y="272"/>
                </a:lnTo>
                <a:lnTo>
                  <a:pt x="523" y="282"/>
                </a:lnTo>
                <a:lnTo>
                  <a:pt x="522" y="304"/>
                </a:lnTo>
                <a:lnTo>
                  <a:pt x="513" y="337"/>
                </a:lnTo>
                <a:lnTo>
                  <a:pt x="499" y="379"/>
                </a:lnTo>
                <a:lnTo>
                  <a:pt x="462" y="481"/>
                </a:lnTo>
                <a:lnTo>
                  <a:pt x="414" y="597"/>
                </a:lnTo>
                <a:lnTo>
                  <a:pt x="369" y="712"/>
                </a:lnTo>
                <a:lnTo>
                  <a:pt x="333" y="812"/>
                </a:lnTo>
                <a:lnTo>
                  <a:pt x="322" y="852"/>
                </a:lnTo>
                <a:lnTo>
                  <a:pt x="316" y="883"/>
                </a:lnTo>
                <a:lnTo>
                  <a:pt x="318" y="902"/>
                </a:lnTo>
                <a:lnTo>
                  <a:pt x="328" y="909"/>
                </a:lnTo>
                <a:lnTo>
                  <a:pt x="346" y="900"/>
                </a:lnTo>
                <a:lnTo>
                  <a:pt x="373" y="879"/>
                </a:lnTo>
                <a:lnTo>
                  <a:pt x="408" y="844"/>
                </a:lnTo>
                <a:lnTo>
                  <a:pt x="447" y="799"/>
                </a:lnTo>
                <a:lnTo>
                  <a:pt x="541" y="690"/>
                </a:lnTo>
                <a:lnTo>
                  <a:pt x="643" y="565"/>
                </a:lnTo>
                <a:lnTo>
                  <a:pt x="748" y="444"/>
                </a:lnTo>
                <a:lnTo>
                  <a:pt x="844" y="339"/>
                </a:lnTo>
                <a:lnTo>
                  <a:pt x="886" y="298"/>
                </a:lnTo>
                <a:lnTo>
                  <a:pt x="924" y="270"/>
                </a:lnTo>
                <a:lnTo>
                  <a:pt x="954" y="253"/>
                </a:lnTo>
                <a:lnTo>
                  <a:pt x="976" y="252"/>
                </a:lnTo>
                <a:lnTo>
                  <a:pt x="991" y="268"/>
                </a:lnTo>
                <a:lnTo>
                  <a:pt x="997" y="302"/>
                </a:lnTo>
                <a:lnTo>
                  <a:pt x="999" y="350"/>
                </a:lnTo>
                <a:lnTo>
                  <a:pt x="994" y="412"/>
                </a:lnTo>
                <a:lnTo>
                  <a:pt x="985" y="482"/>
                </a:lnTo>
                <a:lnTo>
                  <a:pt x="973" y="559"/>
                </a:lnTo>
                <a:lnTo>
                  <a:pt x="945" y="722"/>
                </a:lnTo>
                <a:lnTo>
                  <a:pt x="915" y="883"/>
                </a:lnTo>
                <a:lnTo>
                  <a:pt x="903" y="955"/>
                </a:lnTo>
                <a:lnTo>
                  <a:pt x="894" y="1020"/>
                </a:lnTo>
                <a:lnTo>
                  <a:pt x="889" y="1070"/>
                </a:lnTo>
                <a:lnTo>
                  <a:pt x="889" y="1110"/>
                </a:lnTo>
                <a:lnTo>
                  <a:pt x="897" y="1130"/>
                </a:lnTo>
                <a:lnTo>
                  <a:pt x="910" y="1134"/>
                </a:lnTo>
                <a:lnTo>
                  <a:pt x="931" y="1114"/>
                </a:lnTo>
                <a:lnTo>
                  <a:pt x="958" y="1075"/>
                </a:lnTo>
                <a:lnTo>
                  <a:pt x="991" y="1018"/>
                </a:lnTo>
                <a:lnTo>
                  <a:pt x="1029" y="946"/>
                </a:lnTo>
                <a:lnTo>
                  <a:pt x="1071" y="862"/>
                </a:lnTo>
                <a:lnTo>
                  <a:pt x="1114" y="770"/>
                </a:lnTo>
                <a:lnTo>
                  <a:pt x="1209" y="570"/>
                </a:lnTo>
                <a:lnTo>
                  <a:pt x="1306" y="370"/>
                </a:lnTo>
                <a:lnTo>
                  <a:pt x="1353" y="277"/>
                </a:lnTo>
                <a:lnTo>
                  <a:pt x="1398" y="193"/>
                </a:lnTo>
                <a:lnTo>
                  <a:pt x="1441" y="121"/>
                </a:lnTo>
                <a:lnTo>
                  <a:pt x="1479" y="62"/>
                </a:lnTo>
                <a:lnTo>
                  <a:pt x="1513" y="22"/>
                </a:lnTo>
                <a:lnTo>
                  <a:pt x="1543" y="1"/>
                </a:lnTo>
                <a:lnTo>
                  <a:pt x="1569" y="0"/>
                </a:lnTo>
                <a:lnTo>
                  <a:pt x="1593" y="13"/>
                </a:lnTo>
                <a:lnTo>
                  <a:pt x="1614" y="40"/>
                </a:lnTo>
                <a:lnTo>
                  <a:pt x="1633" y="79"/>
                </a:lnTo>
                <a:lnTo>
                  <a:pt x="1651" y="127"/>
                </a:lnTo>
                <a:lnTo>
                  <a:pt x="1668" y="182"/>
                </a:lnTo>
                <a:lnTo>
                  <a:pt x="1696" y="315"/>
                </a:lnTo>
                <a:lnTo>
                  <a:pt x="1719" y="459"/>
                </a:lnTo>
                <a:lnTo>
                  <a:pt x="1737" y="602"/>
                </a:lnTo>
                <a:lnTo>
                  <a:pt x="1749" y="733"/>
                </a:lnTo>
                <a:lnTo>
                  <a:pt x="1755" y="790"/>
                </a:lnTo>
                <a:lnTo>
                  <a:pt x="1759" y="838"/>
                </a:lnTo>
                <a:lnTo>
                  <a:pt x="1762" y="925"/>
                </a:lnTo>
                <a:lnTo>
                  <a:pt x="1758" y="1009"/>
                </a:lnTo>
                <a:lnTo>
                  <a:pt x="1732" y="1168"/>
                </a:lnTo>
                <a:lnTo>
                  <a:pt x="1716" y="1237"/>
                </a:lnTo>
                <a:lnTo>
                  <a:pt x="1701" y="1299"/>
                </a:lnTo>
                <a:lnTo>
                  <a:pt x="1687" y="1351"/>
                </a:lnTo>
                <a:lnTo>
                  <a:pt x="1680" y="1390"/>
                </a:lnTo>
                <a:lnTo>
                  <a:pt x="1677" y="1414"/>
                </a:lnTo>
                <a:lnTo>
                  <a:pt x="1677" y="1422"/>
                </a:lnTo>
                <a:lnTo>
                  <a:pt x="1681" y="1408"/>
                </a:lnTo>
                <a:lnTo>
                  <a:pt x="1689" y="1378"/>
                </a:lnTo>
                <a:lnTo>
                  <a:pt x="1690" y="1366"/>
                </a:lnTo>
                <a:lnTo>
                  <a:pt x="1692" y="1362"/>
                </a:lnTo>
                <a:lnTo>
                  <a:pt x="2334" y="330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41"/>
          <p:cNvSpPr>
            <a:spLocks/>
          </p:cNvSpPr>
          <p:nvPr/>
        </p:nvSpPr>
        <p:spPr bwMode="auto">
          <a:xfrm>
            <a:off x="2752725" y="4050268"/>
            <a:ext cx="828675" cy="163513"/>
          </a:xfrm>
          <a:custGeom>
            <a:avLst/>
            <a:gdLst>
              <a:gd name="T0" fmla="*/ 0 w 1304"/>
              <a:gd name="T1" fmla="*/ 0 h 256"/>
              <a:gd name="T2" fmla="*/ 652 w 1304"/>
              <a:gd name="T3" fmla="*/ 0 h 256"/>
              <a:gd name="T4" fmla="*/ 652 w 1304"/>
              <a:gd name="T5" fmla="*/ 256 h 256"/>
              <a:gd name="T6" fmla="*/ 1304 w 1304"/>
              <a:gd name="T7" fmla="*/ 25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04" h="256">
                <a:moveTo>
                  <a:pt x="0" y="0"/>
                </a:moveTo>
                <a:lnTo>
                  <a:pt x="652" y="0"/>
                </a:lnTo>
                <a:lnTo>
                  <a:pt x="652" y="256"/>
                </a:lnTo>
                <a:lnTo>
                  <a:pt x="1304" y="256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42"/>
          <p:cNvSpPr>
            <a:spLocks/>
          </p:cNvSpPr>
          <p:nvPr/>
        </p:nvSpPr>
        <p:spPr bwMode="auto">
          <a:xfrm>
            <a:off x="4293323" y="3066079"/>
            <a:ext cx="1905000" cy="674687"/>
          </a:xfrm>
          <a:custGeom>
            <a:avLst/>
            <a:gdLst>
              <a:gd name="T0" fmla="*/ 0 w 3000"/>
              <a:gd name="T1" fmla="*/ 0 h 1064"/>
              <a:gd name="T2" fmla="*/ 1500 w 3000"/>
              <a:gd name="T3" fmla="*/ 0 h 1064"/>
              <a:gd name="T4" fmla="*/ 1500 w 3000"/>
              <a:gd name="T5" fmla="*/ 1064 h 1064"/>
              <a:gd name="T6" fmla="*/ 3000 w 3000"/>
              <a:gd name="T7" fmla="*/ 1064 h 10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00" h="1064">
                <a:moveTo>
                  <a:pt x="0" y="0"/>
                </a:moveTo>
                <a:lnTo>
                  <a:pt x="1500" y="0"/>
                </a:lnTo>
                <a:lnTo>
                  <a:pt x="1500" y="1064"/>
                </a:lnTo>
                <a:lnTo>
                  <a:pt x="3000" y="1064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3"/>
          <p:cNvSpPr>
            <a:spLocks/>
          </p:cNvSpPr>
          <p:nvPr/>
        </p:nvSpPr>
        <p:spPr bwMode="auto">
          <a:xfrm>
            <a:off x="6606608" y="2725122"/>
            <a:ext cx="1343025" cy="1581150"/>
          </a:xfrm>
          <a:custGeom>
            <a:avLst/>
            <a:gdLst>
              <a:gd name="T0" fmla="*/ 894 w 2115"/>
              <a:gd name="T1" fmla="*/ 1213 h 2490"/>
              <a:gd name="T2" fmla="*/ 881 w 2115"/>
              <a:gd name="T3" fmla="*/ 927 h 2490"/>
              <a:gd name="T4" fmla="*/ 996 w 2115"/>
              <a:gd name="T5" fmla="*/ 748 h 2490"/>
              <a:gd name="T6" fmla="*/ 1071 w 2115"/>
              <a:gd name="T7" fmla="*/ 714 h 2490"/>
              <a:gd name="T8" fmla="*/ 1158 w 2115"/>
              <a:gd name="T9" fmla="*/ 673 h 2490"/>
              <a:gd name="T10" fmla="*/ 1235 w 2115"/>
              <a:gd name="T11" fmla="*/ 649 h 2490"/>
              <a:gd name="T12" fmla="*/ 1322 w 2115"/>
              <a:gd name="T13" fmla="*/ 624 h 2490"/>
              <a:gd name="T14" fmla="*/ 1509 w 2115"/>
              <a:gd name="T15" fmla="*/ 640 h 2490"/>
              <a:gd name="T16" fmla="*/ 1595 w 2115"/>
              <a:gd name="T17" fmla="*/ 741 h 2490"/>
              <a:gd name="T18" fmla="*/ 1659 w 2115"/>
              <a:gd name="T19" fmla="*/ 885 h 2490"/>
              <a:gd name="T20" fmla="*/ 1728 w 2115"/>
              <a:gd name="T21" fmla="*/ 1167 h 2490"/>
              <a:gd name="T22" fmla="*/ 1719 w 2115"/>
              <a:gd name="T23" fmla="*/ 1462 h 2490"/>
              <a:gd name="T24" fmla="*/ 1631 w 2115"/>
              <a:gd name="T25" fmla="*/ 1636 h 2490"/>
              <a:gd name="T26" fmla="*/ 1565 w 2115"/>
              <a:gd name="T27" fmla="*/ 1747 h 2490"/>
              <a:gd name="T28" fmla="*/ 1385 w 2115"/>
              <a:gd name="T29" fmla="*/ 1852 h 2490"/>
              <a:gd name="T30" fmla="*/ 1139 w 2115"/>
              <a:gd name="T31" fmla="*/ 1936 h 2490"/>
              <a:gd name="T32" fmla="*/ 755 w 2115"/>
              <a:gd name="T33" fmla="*/ 1920 h 2490"/>
              <a:gd name="T34" fmla="*/ 567 w 2115"/>
              <a:gd name="T35" fmla="*/ 1794 h 2490"/>
              <a:gd name="T36" fmla="*/ 473 w 2115"/>
              <a:gd name="T37" fmla="*/ 1624 h 2490"/>
              <a:gd name="T38" fmla="*/ 387 w 2115"/>
              <a:gd name="T39" fmla="*/ 1336 h 2490"/>
              <a:gd name="T40" fmla="*/ 333 w 2115"/>
              <a:gd name="T41" fmla="*/ 819 h 2490"/>
              <a:gd name="T42" fmla="*/ 359 w 2115"/>
              <a:gd name="T43" fmla="*/ 700 h 2490"/>
              <a:gd name="T44" fmla="*/ 387 w 2115"/>
              <a:gd name="T45" fmla="*/ 603 h 2490"/>
              <a:gd name="T46" fmla="*/ 435 w 2115"/>
              <a:gd name="T47" fmla="*/ 493 h 2490"/>
              <a:gd name="T48" fmla="*/ 480 w 2115"/>
              <a:gd name="T49" fmla="*/ 402 h 2490"/>
              <a:gd name="T50" fmla="*/ 528 w 2115"/>
              <a:gd name="T51" fmla="*/ 336 h 2490"/>
              <a:gd name="T52" fmla="*/ 677 w 2115"/>
              <a:gd name="T53" fmla="*/ 240 h 2490"/>
              <a:gd name="T54" fmla="*/ 783 w 2115"/>
              <a:gd name="T55" fmla="*/ 163 h 2490"/>
              <a:gd name="T56" fmla="*/ 783 w 2115"/>
              <a:gd name="T57" fmla="*/ 171 h 2490"/>
              <a:gd name="T58" fmla="*/ 939 w 2115"/>
              <a:gd name="T59" fmla="*/ 82 h 2490"/>
              <a:gd name="T60" fmla="*/ 1106 w 2115"/>
              <a:gd name="T61" fmla="*/ 36 h 2490"/>
              <a:gd name="T62" fmla="*/ 1611 w 2115"/>
              <a:gd name="T63" fmla="*/ 12 h 2490"/>
              <a:gd name="T64" fmla="*/ 1793 w 2115"/>
              <a:gd name="T65" fmla="*/ 132 h 2490"/>
              <a:gd name="T66" fmla="*/ 1857 w 2115"/>
              <a:gd name="T67" fmla="*/ 252 h 2490"/>
              <a:gd name="T68" fmla="*/ 1932 w 2115"/>
              <a:gd name="T69" fmla="*/ 409 h 2490"/>
              <a:gd name="T70" fmla="*/ 1994 w 2115"/>
              <a:gd name="T71" fmla="*/ 537 h 2490"/>
              <a:gd name="T72" fmla="*/ 2009 w 2115"/>
              <a:gd name="T73" fmla="*/ 613 h 2490"/>
              <a:gd name="T74" fmla="*/ 2070 w 2115"/>
              <a:gd name="T75" fmla="*/ 805 h 2490"/>
              <a:gd name="T76" fmla="*/ 2070 w 2115"/>
              <a:gd name="T77" fmla="*/ 850 h 2490"/>
              <a:gd name="T78" fmla="*/ 2111 w 2115"/>
              <a:gd name="T79" fmla="*/ 1011 h 2490"/>
              <a:gd name="T80" fmla="*/ 2111 w 2115"/>
              <a:gd name="T81" fmla="*/ 1183 h 2490"/>
              <a:gd name="T82" fmla="*/ 2072 w 2115"/>
              <a:gd name="T83" fmla="*/ 1444 h 2490"/>
              <a:gd name="T84" fmla="*/ 2049 w 2115"/>
              <a:gd name="T85" fmla="*/ 1543 h 2490"/>
              <a:gd name="T86" fmla="*/ 2021 w 2115"/>
              <a:gd name="T87" fmla="*/ 1630 h 2490"/>
              <a:gd name="T88" fmla="*/ 1947 w 2115"/>
              <a:gd name="T89" fmla="*/ 1785 h 2490"/>
              <a:gd name="T90" fmla="*/ 1877 w 2115"/>
              <a:gd name="T91" fmla="*/ 1891 h 2490"/>
              <a:gd name="T92" fmla="*/ 1782 w 2115"/>
              <a:gd name="T93" fmla="*/ 2032 h 2490"/>
              <a:gd name="T94" fmla="*/ 1676 w 2115"/>
              <a:gd name="T95" fmla="*/ 2172 h 2490"/>
              <a:gd name="T96" fmla="*/ 1493 w 2115"/>
              <a:gd name="T97" fmla="*/ 2274 h 2490"/>
              <a:gd name="T98" fmla="*/ 1355 w 2115"/>
              <a:gd name="T99" fmla="*/ 2332 h 2490"/>
              <a:gd name="T100" fmla="*/ 1247 w 2115"/>
              <a:gd name="T101" fmla="*/ 2386 h 2490"/>
              <a:gd name="T102" fmla="*/ 1170 w 2115"/>
              <a:gd name="T103" fmla="*/ 2418 h 2490"/>
              <a:gd name="T104" fmla="*/ 959 w 2115"/>
              <a:gd name="T105" fmla="*/ 2475 h 2490"/>
              <a:gd name="T106" fmla="*/ 440 w 2115"/>
              <a:gd name="T107" fmla="*/ 2466 h 2490"/>
              <a:gd name="T108" fmla="*/ 329 w 2115"/>
              <a:gd name="T109" fmla="*/ 2347 h 2490"/>
              <a:gd name="T110" fmla="*/ 224 w 2115"/>
              <a:gd name="T111" fmla="*/ 2208 h 2490"/>
              <a:gd name="T112" fmla="*/ 167 w 2115"/>
              <a:gd name="T113" fmla="*/ 2131 h 2490"/>
              <a:gd name="T114" fmla="*/ 75 w 2115"/>
              <a:gd name="T115" fmla="*/ 1960 h 2490"/>
              <a:gd name="T116" fmla="*/ 9 w 2115"/>
              <a:gd name="T117" fmla="*/ 1809 h 2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15" h="2490">
                <a:moveTo>
                  <a:pt x="977" y="1372"/>
                </a:moveTo>
                <a:lnTo>
                  <a:pt x="945" y="1312"/>
                </a:lnTo>
                <a:lnTo>
                  <a:pt x="923" y="1264"/>
                </a:lnTo>
                <a:lnTo>
                  <a:pt x="906" y="1233"/>
                </a:lnTo>
                <a:lnTo>
                  <a:pt x="894" y="1213"/>
                </a:lnTo>
                <a:lnTo>
                  <a:pt x="884" y="1198"/>
                </a:lnTo>
                <a:lnTo>
                  <a:pt x="879" y="1188"/>
                </a:lnTo>
                <a:lnTo>
                  <a:pt x="875" y="1176"/>
                </a:lnTo>
                <a:lnTo>
                  <a:pt x="869" y="1155"/>
                </a:lnTo>
                <a:lnTo>
                  <a:pt x="881" y="927"/>
                </a:lnTo>
                <a:lnTo>
                  <a:pt x="891" y="879"/>
                </a:lnTo>
                <a:lnTo>
                  <a:pt x="912" y="843"/>
                </a:lnTo>
                <a:lnTo>
                  <a:pt x="945" y="819"/>
                </a:lnTo>
                <a:lnTo>
                  <a:pt x="966" y="783"/>
                </a:lnTo>
                <a:lnTo>
                  <a:pt x="996" y="748"/>
                </a:lnTo>
                <a:lnTo>
                  <a:pt x="1031" y="721"/>
                </a:lnTo>
                <a:lnTo>
                  <a:pt x="1061" y="708"/>
                </a:lnTo>
                <a:lnTo>
                  <a:pt x="1073" y="705"/>
                </a:lnTo>
                <a:lnTo>
                  <a:pt x="1074" y="709"/>
                </a:lnTo>
                <a:lnTo>
                  <a:pt x="1071" y="714"/>
                </a:lnTo>
                <a:lnTo>
                  <a:pt x="1070" y="718"/>
                </a:lnTo>
                <a:lnTo>
                  <a:pt x="1076" y="718"/>
                </a:lnTo>
                <a:lnTo>
                  <a:pt x="1097" y="708"/>
                </a:lnTo>
                <a:lnTo>
                  <a:pt x="1139" y="685"/>
                </a:lnTo>
                <a:lnTo>
                  <a:pt x="1158" y="673"/>
                </a:lnTo>
                <a:lnTo>
                  <a:pt x="1170" y="667"/>
                </a:lnTo>
                <a:lnTo>
                  <a:pt x="1182" y="661"/>
                </a:lnTo>
                <a:lnTo>
                  <a:pt x="1196" y="658"/>
                </a:lnTo>
                <a:lnTo>
                  <a:pt x="1211" y="655"/>
                </a:lnTo>
                <a:lnTo>
                  <a:pt x="1235" y="649"/>
                </a:lnTo>
                <a:lnTo>
                  <a:pt x="1277" y="639"/>
                </a:lnTo>
                <a:lnTo>
                  <a:pt x="1299" y="631"/>
                </a:lnTo>
                <a:lnTo>
                  <a:pt x="1313" y="628"/>
                </a:lnTo>
                <a:lnTo>
                  <a:pt x="1317" y="625"/>
                </a:lnTo>
                <a:lnTo>
                  <a:pt x="1322" y="624"/>
                </a:lnTo>
                <a:lnTo>
                  <a:pt x="1331" y="622"/>
                </a:lnTo>
                <a:lnTo>
                  <a:pt x="1350" y="619"/>
                </a:lnTo>
                <a:lnTo>
                  <a:pt x="1385" y="613"/>
                </a:lnTo>
                <a:lnTo>
                  <a:pt x="1470" y="625"/>
                </a:lnTo>
                <a:lnTo>
                  <a:pt x="1509" y="640"/>
                </a:lnTo>
                <a:lnTo>
                  <a:pt x="1547" y="661"/>
                </a:lnTo>
                <a:lnTo>
                  <a:pt x="1563" y="688"/>
                </a:lnTo>
                <a:lnTo>
                  <a:pt x="1572" y="706"/>
                </a:lnTo>
                <a:lnTo>
                  <a:pt x="1584" y="727"/>
                </a:lnTo>
                <a:lnTo>
                  <a:pt x="1595" y="741"/>
                </a:lnTo>
                <a:lnTo>
                  <a:pt x="1620" y="771"/>
                </a:lnTo>
                <a:lnTo>
                  <a:pt x="1631" y="819"/>
                </a:lnTo>
                <a:lnTo>
                  <a:pt x="1643" y="837"/>
                </a:lnTo>
                <a:lnTo>
                  <a:pt x="1653" y="855"/>
                </a:lnTo>
                <a:lnTo>
                  <a:pt x="1659" y="885"/>
                </a:lnTo>
                <a:lnTo>
                  <a:pt x="1664" y="915"/>
                </a:lnTo>
                <a:lnTo>
                  <a:pt x="1685" y="963"/>
                </a:lnTo>
                <a:lnTo>
                  <a:pt x="1697" y="1011"/>
                </a:lnTo>
                <a:lnTo>
                  <a:pt x="1718" y="1071"/>
                </a:lnTo>
                <a:lnTo>
                  <a:pt x="1728" y="1167"/>
                </a:lnTo>
                <a:lnTo>
                  <a:pt x="1734" y="1203"/>
                </a:lnTo>
                <a:lnTo>
                  <a:pt x="1739" y="1239"/>
                </a:lnTo>
                <a:lnTo>
                  <a:pt x="1737" y="1341"/>
                </a:lnTo>
                <a:lnTo>
                  <a:pt x="1728" y="1444"/>
                </a:lnTo>
                <a:lnTo>
                  <a:pt x="1719" y="1462"/>
                </a:lnTo>
                <a:lnTo>
                  <a:pt x="1707" y="1480"/>
                </a:lnTo>
                <a:lnTo>
                  <a:pt x="1697" y="1516"/>
                </a:lnTo>
                <a:lnTo>
                  <a:pt x="1674" y="1552"/>
                </a:lnTo>
                <a:lnTo>
                  <a:pt x="1653" y="1600"/>
                </a:lnTo>
                <a:lnTo>
                  <a:pt x="1631" y="1636"/>
                </a:lnTo>
                <a:lnTo>
                  <a:pt x="1622" y="1663"/>
                </a:lnTo>
                <a:lnTo>
                  <a:pt x="1620" y="1672"/>
                </a:lnTo>
                <a:lnTo>
                  <a:pt x="1617" y="1683"/>
                </a:lnTo>
                <a:lnTo>
                  <a:pt x="1601" y="1708"/>
                </a:lnTo>
                <a:lnTo>
                  <a:pt x="1565" y="1747"/>
                </a:lnTo>
                <a:lnTo>
                  <a:pt x="1524" y="1780"/>
                </a:lnTo>
                <a:lnTo>
                  <a:pt x="1494" y="1807"/>
                </a:lnTo>
                <a:lnTo>
                  <a:pt x="1460" y="1828"/>
                </a:lnTo>
                <a:lnTo>
                  <a:pt x="1427" y="1840"/>
                </a:lnTo>
                <a:lnTo>
                  <a:pt x="1385" y="1852"/>
                </a:lnTo>
                <a:lnTo>
                  <a:pt x="1331" y="1876"/>
                </a:lnTo>
                <a:lnTo>
                  <a:pt x="1289" y="1888"/>
                </a:lnTo>
                <a:lnTo>
                  <a:pt x="1235" y="1912"/>
                </a:lnTo>
                <a:lnTo>
                  <a:pt x="1170" y="1924"/>
                </a:lnTo>
                <a:lnTo>
                  <a:pt x="1139" y="1936"/>
                </a:lnTo>
                <a:lnTo>
                  <a:pt x="1085" y="1948"/>
                </a:lnTo>
                <a:lnTo>
                  <a:pt x="858" y="1936"/>
                </a:lnTo>
                <a:lnTo>
                  <a:pt x="819" y="1932"/>
                </a:lnTo>
                <a:lnTo>
                  <a:pt x="786" y="1927"/>
                </a:lnTo>
                <a:lnTo>
                  <a:pt x="755" y="1920"/>
                </a:lnTo>
                <a:lnTo>
                  <a:pt x="719" y="1912"/>
                </a:lnTo>
                <a:lnTo>
                  <a:pt x="687" y="1888"/>
                </a:lnTo>
                <a:lnTo>
                  <a:pt x="633" y="1840"/>
                </a:lnTo>
                <a:lnTo>
                  <a:pt x="602" y="1828"/>
                </a:lnTo>
                <a:lnTo>
                  <a:pt x="567" y="1794"/>
                </a:lnTo>
                <a:lnTo>
                  <a:pt x="537" y="1756"/>
                </a:lnTo>
                <a:lnTo>
                  <a:pt x="518" y="1725"/>
                </a:lnTo>
                <a:lnTo>
                  <a:pt x="503" y="1696"/>
                </a:lnTo>
                <a:lnTo>
                  <a:pt x="489" y="1666"/>
                </a:lnTo>
                <a:lnTo>
                  <a:pt x="473" y="1624"/>
                </a:lnTo>
                <a:lnTo>
                  <a:pt x="450" y="1564"/>
                </a:lnTo>
                <a:lnTo>
                  <a:pt x="440" y="1528"/>
                </a:lnTo>
                <a:lnTo>
                  <a:pt x="419" y="1480"/>
                </a:lnTo>
                <a:lnTo>
                  <a:pt x="398" y="1384"/>
                </a:lnTo>
                <a:lnTo>
                  <a:pt x="387" y="1336"/>
                </a:lnTo>
                <a:lnTo>
                  <a:pt x="377" y="1300"/>
                </a:lnTo>
                <a:lnTo>
                  <a:pt x="354" y="1239"/>
                </a:lnTo>
                <a:lnTo>
                  <a:pt x="344" y="1191"/>
                </a:lnTo>
                <a:lnTo>
                  <a:pt x="323" y="1119"/>
                </a:lnTo>
                <a:lnTo>
                  <a:pt x="333" y="819"/>
                </a:lnTo>
                <a:lnTo>
                  <a:pt x="344" y="783"/>
                </a:lnTo>
                <a:lnTo>
                  <a:pt x="350" y="750"/>
                </a:lnTo>
                <a:lnTo>
                  <a:pt x="353" y="730"/>
                </a:lnTo>
                <a:lnTo>
                  <a:pt x="354" y="712"/>
                </a:lnTo>
                <a:lnTo>
                  <a:pt x="359" y="700"/>
                </a:lnTo>
                <a:lnTo>
                  <a:pt x="365" y="687"/>
                </a:lnTo>
                <a:lnTo>
                  <a:pt x="377" y="661"/>
                </a:lnTo>
                <a:lnTo>
                  <a:pt x="381" y="631"/>
                </a:lnTo>
                <a:lnTo>
                  <a:pt x="384" y="615"/>
                </a:lnTo>
                <a:lnTo>
                  <a:pt x="387" y="603"/>
                </a:lnTo>
                <a:lnTo>
                  <a:pt x="392" y="592"/>
                </a:lnTo>
                <a:lnTo>
                  <a:pt x="398" y="579"/>
                </a:lnTo>
                <a:lnTo>
                  <a:pt x="408" y="553"/>
                </a:lnTo>
                <a:lnTo>
                  <a:pt x="419" y="517"/>
                </a:lnTo>
                <a:lnTo>
                  <a:pt x="435" y="493"/>
                </a:lnTo>
                <a:lnTo>
                  <a:pt x="450" y="469"/>
                </a:lnTo>
                <a:lnTo>
                  <a:pt x="464" y="441"/>
                </a:lnTo>
                <a:lnTo>
                  <a:pt x="470" y="423"/>
                </a:lnTo>
                <a:lnTo>
                  <a:pt x="471" y="409"/>
                </a:lnTo>
                <a:lnTo>
                  <a:pt x="480" y="402"/>
                </a:lnTo>
                <a:lnTo>
                  <a:pt x="492" y="391"/>
                </a:lnTo>
                <a:lnTo>
                  <a:pt x="515" y="373"/>
                </a:lnTo>
                <a:lnTo>
                  <a:pt x="519" y="355"/>
                </a:lnTo>
                <a:lnTo>
                  <a:pt x="522" y="345"/>
                </a:lnTo>
                <a:lnTo>
                  <a:pt x="528" y="336"/>
                </a:lnTo>
                <a:lnTo>
                  <a:pt x="539" y="331"/>
                </a:lnTo>
                <a:lnTo>
                  <a:pt x="569" y="313"/>
                </a:lnTo>
                <a:lnTo>
                  <a:pt x="605" y="282"/>
                </a:lnTo>
                <a:lnTo>
                  <a:pt x="644" y="252"/>
                </a:lnTo>
                <a:lnTo>
                  <a:pt x="677" y="240"/>
                </a:lnTo>
                <a:lnTo>
                  <a:pt x="690" y="229"/>
                </a:lnTo>
                <a:lnTo>
                  <a:pt x="713" y="211"/>
                </a:lnTo>
                <a:lnTo>
                  <a:pt x="735" y="192"/>
                </a:lnTo>
                <a:lnTo>
                  <a:pt x="752" y="180"/>
                </a:lnTo>
                <a:lnTo>
                  <a:pt x="783" y="163"/>
                </a:lnTo>
                <a:lnTo>
                  <a:pt x="792" y="160"/>
                </a:lnTo>
                <a:lnTo>
                  <a:pt x="788" y="165"/>
                </a:lnTo>
                <a:lnTo>
                  <a:pt x="776" y="174"/>
                </a:lnTo>
                <a:lnTo>
                  <a:pt x="767" y="181"/>
                </a:lnTo>
                <a:lnTo>
                  <a:pt x="783" y="171"/>
                </a:lnTo>
                <a:lnTo>
                  <a:pt x="827" y="144"/>
                </a:lnTo>
                <a:lnTo>
                  <a:pt x="858" y="120"/>
                </a:lnTo>
                <a:lnTo>
                  <a:pt x="893" y="109"/>
                </a:lnTo>
                <a:lnTo>
                  <a:pt x="923" y="96"/>
                </a:lnTo>
                <a:lnTo>
                  <a:pt x="939" y="82"/>
                </a:lnTo>
                <a:lnTo>
                  <a:pt x="956" y="72"/>
                </a:lnTo>
                <a:lnTo>
                  <a:pt x="983" y="64"/>
                </a:lnTo>
                <a:lnTo>
                  <a:pt x="1010" y="60"/>
                </a:lnTo>
                <a:lnTo>
                  <a:pt x="1052" y="48"/>
                </a:lnTo>
                <a:lnTo>
                  <a:pt x="1106" y="36"/>
                </a:lnTo>
                <a:lnTo>
                  <a:pt x="1139" y="24"/>
                </a:lnTo>
                <a:lnTo>
                  <a:pt x="1223" y="12"/>
                </a:lnTo>
                <a:lnTo>
                  <a:pt x="1289" y="0"/>
                </a:lnTo>
                <a:lnTo>
                  <a:pt x="1451" y="4"/>
                </a:lnTo>
                <a:lnTo>
                  <a:pt x="1611" y="12"/>
                </a:lnTo>
                <a:lnTo>
                  <a:pt x="1643" y="24"/>
                </a:lnTo>
                <a:lnTo>
                  <a:pt x="1685" y="48"/>
                </a:lnTo>
                <a:lnTo>
                  <a:pt x="1724" y="78"/>
                </a:lnTo>
                <a:lnTo>
                  <a:pt x="1761" y="108"/>
                </a:lnTo>
                <a:lnTo>
                  <a:pt x="1793" y="132"/>
                </a:lnTo>
                <a:lnTo>
                  <a:pt x="1803" y="145"/>
                </a:lnTo>
                <a:lnTo>
                  <a:pt x="1820" y="171"/>
                </a:lnTo>
                <a:lnTo>
                  <a:pt x="1836" y="198"/>
                </a:lnTo>
                <a:lnTo>
                  <a:pt x="1847" y="216"/>
                </a:lnTo>
                <a:lnTo>
                  <a:pt x="1857" y="252"/>
                </a:lnTo>
                <a:lnTo>
                  <a:pt x="1874" y="276"/>
                </a:lnTo>
                <a:lnTo>
                  <a:pt x="1889" y="301"/>
                </a:lnTo>
                <a:lnTo>
                  <a:pt x="1901" y="330"/>
                </a:lnTo>
                <a:lnTo>
                  <a:pt x="1911" y="361"/>
                </a:lnTo>
                <a:lnTo>
                  <a:pt x="1932" y="409"/>
                </a:lnTo>
                <a:lnTo>
                  <a:pt x="1949" y="441"/>
                </a:lnTo>
                <a:lnTo>
                  <a:pt x="1962" y="463"/>
                </a:lnTo>
                <a:lnTo>
                  <a:pt x="1973" y="486"/>
                </a:lnTo>
                <a:lnTo>
                  <a:pt x="1986" y="517"/>
                </a:lnTo>
                <a:lnTo>
                  <a:pt x="1994" y="537"/>
                </a:lnTo>
                <a:lnTo>
                  <a:pt x="1997" y="547"/>
                </a:lnTo>
                <a:lnTo>
                  <a:pt x="1997" y="558"/>
                </a:lnTo>
                <a:lnTo>
                  <a:pt x="1998" y="571"/>
                </a:lnTo>
                <a:lnTo>
                  <a:pt x="2001" y="588"/>
                </a:lnTo>
                <a:lnTo>
                  <a:pt x="2009" y="613"/>
                </a:lnTo>
                <a:lnTo>
                  <a:pt x="2028" y="661"/>
                </a:lnTo>
                <a:lnTo>
                  <a:pt x="2039" y="721"/>
                </a:lnTo>
                <a:lnTo>
                  <a:pt x="2051" y="745"/>
                </a:lnTo>
                <a:lnTo>
                  <a:pt x="2061" y="771"/>
                </a:lnTo>
                <a:lnTo>
                  <a:pt x="2070" y="805"/>
                </a:lnTo>
                <a:lnTo>
                  <a:pt x="2075" y="831"/>
                </a:lnTo>
                <a:lnTo>
                  <a:pt x="2079" y="859"/>
                </a:lnTo>
                <a:lnTo>
                  <a:pt x="2078" y="865"/>
                </a:lnTo>
                <a:lnTo>
                  <a:pt x="2075" y="859"/>
                </a:lnTo>
                <a:lnTo>
                  <a:pt x="2070" y="850"/>
                </a:lnTo>
                <a:lnTo>
                  <a:pt x="2076" y="868"/>
                </a:lnTo>
                <a:lnTo>
                  <a:pt x="2084" y="888"/>
                </a:lnTo>
                <a:lnTo>
                  <a:pt x="2093" y="915"/>
                </a:lnTo>
                <a:lnTo>
                  <a:pt x="2105" y="987"/>
                </a:lnTo>
                <a:lnTo>
                  <a:pt x="2111" y="1011"/>
                </a:lnTo>
                <a:lnTo>
                  <a:pt x="2115" y="1035"/>
                </a:lnTo>
                <a:lnTo>
                  <a:pt x="2115" y="1056"/>
                </a:lnTo>
                <a:lnTo>
                  <a:pt x="2114" y="1089"/>
                </a:lnTo>
                <a:lnTo>
                  <a:pt x="2112" y="1134"/>
                </a:lnTo>
                <a:lnTo>
                  <a:pt x="2111" y="1183"/>
                </a:lnTo>
                <a:lnTo>
                  <a:pt x="2103" y="1288"/>
                </a:lnTo>
                <a:lnTo>
                  <a:pt x="2099" y="1335"/>
                </a:lnTo>
                <a:lnTo>
                  <a:pt x="2093" y="1372"/>
                </a:lnTo>
                <a:lnTo>
                  <a:pt x="2082" y="1408"/>
                </a:lnTo>
                <a:lnTo>
                  <a:pt x="2072" y="1444"/>
                </a:lnTo>
                <a:lnTo>
                  <a:pt x="2067" y="1473"/>
                </a:lnTo>
                <a:lnTo>
                  <a:pt x="2066" y="1491"/>
                </a:lnTo>
                <a:lnTo>
                  <a:pt x="2063" y="1512"/>
                </a:lnTo>
                <a:lnTo>
                  <a:pt x="2055" y="1528"/>
                </a:lnTo>
                <a:lnTo>
                  <a:pt x="2049" y="1543"/>
                </a:lnTo>
                <a:lnTo>
                  <a:pt x="2039" y="1564"/>
                </a:lnTo>
                <a:lnTo>
                  <a:pt x="2034" y="1597"/>
                </a:lnTo>
                <a:lnTo>
                  <a:pt x="2031" y="1614"/>
                </a:lnTo>
                <a:lnTo>
                  <a:pt x="2030" y="1621"/>
                </a:lnTo>
                <a:lnTo>
                  <a:pt x="2021" y="1630"/>
                </a:lnTo>
                <a:lnTo>
                  <a:pt x="2012" y="1645"/>
                </a:lnTo>
                <a:lnTo>
                  <a:pt x="1997" y="1672"/>
                </a:lnTo>
                <a:lnTo>
                  <a:pt x="1986" y="1708"/>
                </a:lnTo>
                <a:lnTo>
                  <a:pt x="1965" y="1756"/>
                </a:lnTo>
                <a:lnTo>
                  <a:pt x="1947" y="1785"/>
                </a:lnTo>
                <a:lnTo>
                  <a:pt x="1931" y="1807"/>
                </a:lnTo>
                <a:lnTo>
                  <a:pt x="1889" y="1852"/>
                </a:lnTo>
                <a:lnTo>
                  <a:pt x="1884" y="1872"/>
                </a:lnTo>
                <a:lnTo>
                  <a:pt x="1881" y="1882"/>
                </a:lnTo>
                <a:lnTo>
                  <a:pt x="1877" y="1891"/>
                </a:lnTo>
                <a:lnTo>
                  <a:pt x="1869" y="1902"/>
                </a:lnTo>
                <a:lnTo>
                  <a:pt x="1860" y="1915"/>
                </a:lnTo>
                <a:lnTo>
                  <a:pt x="1847" y="1936"/>
                </a:lnTo>
                <a:lnTo>
                  <a:pt x="1814" y="1996"/>
                </a:lnTo>
                <a:lnTo>
                  <a:pt x="1782" y="2032"/>
                </a:lnTo>
                <a:lnTo>
                  <a:pt x="1757" y="2080"/>
                </a:lnTo>
                <a:lnTo>
                  <a:pt x="1728" y="2128"/>
                </a:lnTo>
                <a:lnTo>
                  <a:pt x="1713" y="2148"/>
                </a:lnTo>
                <a:lnTo>
                  <a:pt x="1697" y="2164"/>
                </a:lnTo>
                <a:lnTo>
                  <a:pt x="1676" y="2172"/>
                </a:lnTo>
                <a:lnTo>
                  <a:pt x="1653" y="2176"/>
                </a:lnTo>
                <a:lnTo>
                  <a:pt x="1602" y="2223"/>
                </a:lnTo>
                <a:lnTo>
                  <a:pt x="1547" y="2262"/>
                </a:lnTo>
                <a:lnTo>
                  <a:pt x="1520" y="2268"/>
                </a:lnTo>
                <a:lnTo>
                  <a:pt x="1493" y="2274"/>
                </a:lnTo>
                <a:lnTo>
                  <a:pt x="1460" y="2286"/>
                </a:lnTo>
                <a:lnTo>
                  <a:pt x="1407" y="2298"/>
                </a:lnTo>
                <a:lnTo>
                  <a:pt x="1377" y="2317"/>
                </a:lnTo>
                <a:lnTo>
                  <a:pt x="1362" y="2328"/>
                </a:lnTo>
                <a:lnTo>
                  <a:pt x="1355" y="2332"/>
                </a:lnTo>
                <a:lnTo>
                  <a:pt x="1344" y="2337"/>
                </a:lnTo>
                <a:lnTo>
                  <a:pt x="1329" y="2343"/>
                </a:lnTo>
                <a:lnTo>
                  <a:pt x="1299" y="2358"/>
                </a:lnTo>
                <a:lnTo>
                  <a:pt x="1265" y="2376"/>
                </a:lnTo>
                <a:lnTo>
                  <a:pt x="1247" y="2386"/>
                </a:lnTo>
                <a:lnTo>
                  <a:pt x="1238" y="2391"/>
                </a:lnTo>
                <a:lnTo>
                  <a:pt x="1235" y="2394"/>
                </a:lnTo>
                <a:lnTo>
                  <a:pt x="1223" y="2398"/>
                </a:lnTo>
                <a:lnTo>
                  <a:pt x="1205" y="2406"/>
                </a:lnTo>
                <a:lnTo>
                  <a:pt x="1170" y="2418"/>
                </a:lnTo>
                <a:lnTo>
                  <a:pt x="1139" y="2430"/>
                </a:lnTo>
                <a:lnTo>
                  <a:pt x="1073" y="2442"/>
                </a:lnTo>
                <a:lnTo>
                  <a:pt x="1041" y="2454"/>
                </a:lnTo>
                <a:lnTo>
                  <a:pt x="999" y="2466"/>
                </a:lnTo>
                <a:lnTo>
                  <a:pt x="959" y="2475"/>
                </a:lnTo>
                <a:lnTo>
                  <a:pt x="930" y="2479"/>
                </a:lnTo>
                <a:lnTo>
                  <a:pt x="897" y="2484"/>
                </a:lnTo>
                <a:lnTo>
                  <a:pt x="848" y="2490"/>
                </a:lnTo>
                <a:lnTo>
                  <a:pt x="515" y="2478"/>
                </a:lnTo>
                <a:lnTo>
                  <a:pt x="440" y="2466"/>
                </a:lnTo>
                <a:lnTo>
                  <a:pt x="402" y="2445"/>
                </a:lnTo>
                <a:lnTo>
                  <a:pt x="365" y="2418"/>
                </a:lnTo>
                <a:lnTo>
                  <a:pt x="362" y="2400"/>
                </a:lnTo>
                <a:lnTo>
                  <a:pt x="354" y="2382"/>
                </a:lnTo>
                <a:lnTo>
                  <a:pt x="329" y="2347"/>
                </a:lnTo>
                <a:lnTo>
                  <a:pt x="308" y="2325"/>
                </a:lnTo>
                <a:lnTo>
                  <a:pt x="285" y="2307"/>
                </a:lnTo>
                <a:lnTo>
                  <a:pt x="257" y="2286"/>
                </a:lnTo>
                <a:lnTo>
                  <a:pt x="246" y="2248"/>
                </a:lnTo>
                <a:lnTo>
                  <a:pt x="224" y="2208"/>
                </a:lnTo>
                <a:lnTo>
                  <a:pt x="207" y="2182"/>
                </a:lnTo>
                <a:lnTo>
                  <a:pt x="198" y="2169"/>
                </a:lnTo>
                <a:lnTo>
                  <a:pt x="191" y="2160"/>
                </a:lnTo>
                <a:lnTo>
                  <a:pt x="177" y="2146"/>
                </a:lnTo>
                <a:lnTo>
                  <a:pt x="167" y="2131"/>
                </a:lnTo>
                <a:lnTo>
                  <a:pt x="150" y="2104"/>
                </a:lnTo>
                <a:lnTo>
                  <a:pt x="129" y="2068"/>
                </a:lnTo>
                <a:lnTo>
                  <a:pt x="119" y="2032"/>
                </a:lnTo>
                <a:lnTo>
                  <a:pt x="95" y="1998"/>
                </a:lnTo>
                <a:lnTo>
                  <a:pt x="75" y="1960"/>
                </a:lnTo>
                <a:lnTo>
                  <a:pt x="65" y="1924"/>
                </a:lnTo>
                <a:lnTo>
                  <a:pt x="42" y="1890"/>
                </a:lnTo>
                <a:lnTo>
                  <a:pt x="23" y="1852"/>
                </a:lnTo>
                <a:lnTo>
                  <a:pt x="14" y="1825"/>
                </a:lnTo>
                <a:lnTo>
                  <a:pt x="9" y="1809"/>
                </a:lnTo>
                <a:lnTo>
                  <a:pt x="5" y="1789"/>
                </a:lnTo>
                <a:lnTo>
                  <a:pt x="0" y="1756"/>
                </a:lnTo>
                <a:lnTo>
                  <a:pt x="0" y="1744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44"/>
          <p:cNvSpPr>
            <a:spLocks noChangeShapeType="1"/>
          </p:cNvSpPr>
          <p:nvPr/>
        </p:nvSpPr>
        <p:spPr bwMode="auto">
          <a:xfrm>
            <a:off x="8618396" y="3403422"/>
            <a:ext cx="135255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45"/>
          <p:cNvSpPr>
            <a:spLocks noChangeShapeType="1"/>
          </p:cNvSpPr>
          <p:nvPr/>
        </p:nvSpPr>
        <p:spPr bwMode="auto">
          <a:xfrm flipH="1">
            <a:off x="9071710" y="3412650"/>
            <a:ext cx="899236" cy="449666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46"/>
          <p:cNvSpPr>
            <a:spLocks/>
          </p:cNvSpPr>
          <p:nvPr/>
        </p:nvSpPr>
        <p:spPr bwMode="auto">
          <a:xfrm rot="16036575">
            <a:off x="1539781" y="4234890"/>
            <a:ext cx="1123950" cy="2476500"/>
          </a:xfrm>
          <a:custGeom>
            <a:avLst/>
            <a:gdLst>
              <a:gd name="T0" fmla="*/ 525 w 1770"/>
              <a:gd name="T1" fmla="*/ 0 h 3900"/>
              <a:gd name="T2" fmla="*/ 1020 w 1770"/>
              <a:gd name="T3" fmla="*/ 870 h 3900"/>
              <a:gd name="T4" fmla="*/ 120 w 1770"/>
              <a:gd name="T5" fmla="*/ 1216 h 3900"/>
              <a:gd name="T6" fmla="*/ 1020 w 1770"/>
              <a:gd name="T7" fmla="*/ 2160 h 3900"/>
              <a:gd name="T8" fmla="*/ 0 w 1770"/>
              <a:gd name="T9" fmla="*/ 3196 h 3900"/>
              <a:gd name="T10" fmla="*/ 1770 w 1770"/>
              <a:gd name="T11" fmla="*/ 3900 h 3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70" h="3900">
                <a:moveTo>
                  <a:pt x="525" y="0"/>
                </a:moveTo>
                <a:lnTo>
                  <a:pt x="1020" y="870"/>
                </a:lnTo>
                <a:lnTo>
                  <a:pt x="120" y="1216"/>
                </a:lnTo>
                <a:lnTo>
                  <a:pt x="1020" y="2160"/>
                </a:lnTo>
                <a:lnTo>
                  <a:pt x="0" y="3196"/>
                </a:lnTo>
                <a:lnTo>
                  <a:pt x="1770" y="3900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47"/>
          <p:cNvSpPr>
            <a:spLocks/>
          </p:cNvSpPr>
          <p:nvPr/>
        </p:nvSpPr>
        <p:spPr bwMode="auto">
          <a:xfrm>
            <a:off x="5245823" y="4665425"/>
            <a:ext cx="1211263" cy="1189037"/>
          </a:xfrm>
          <a:custGeom>
            <a:avLst/>
            <a:gdLst>
              <a:gd name="T0" fmla="*/ 0 w 1907"/>
              <a:gd name="T1" fmla="*/ 0 h 1873"/>
              <a:gd name="T2" fmla="*/ 90 w 1907"/>
              <a:gd name="T3" fmla="*/ 6 h 1873"/>
              <a:gd name="T4" fmla="*/ 179 w 1907"/>
              <a:gd name="T5" fmla="*/ 21 h 1873"/>
              <a:gd name="T6" fmla="*/ 266 w 1907"/>
              <a:gd name="T7" fmla="*/ 46 h 1873"/>
              <a:gd name="T8" fmla="*/ 351 w 1907"/>
              <a:gd name="T9" fmla="*/ 81 h 1873"/>
              <a:gd name="T10" fmla="*/ 512 w 1907"/>
              <a:gd name="T11" fmla="*/ 172 h 1873"/>
              <a:gd name="T12" fmla="*/ 656 w 1907"/>
              <a:gd name="T13" fmla="*/ 292 h 1873"/>
              <a:gd name="T14" fmla="*/ 779 w 1907"/>
              <a:gd name="T15" fmla="*/ 433 h 1873"/>
              <a:gd name="T16" fmla="*/ 872 w 1907"/>
              <a:gd name="T17" fmla="*/ 592 h 1873"/>
              <a:gd name="T18" fmla="*/ 908 w 1907"/>
              <a:gd name="T19" fmla="*/ 676 h 1873"/>
              <a:gd name="T20" fmla="*/ 933 w 1907"/>
              <a:gd name="T21" fmla="*/ 762 h 1873"/>
              <a:gd name="T22" fmla="*/ 948 w 1907"/>
              <a:gd name="T23" fmla="*/ 849 h 1873"/>
              <a:gd name="T24" fmla="*/ 954 w 1907"/>
              <a:gd name="T25" fmla="*/ 936 h 1873"/>
              <a:gd name="T26" fmla="*/ 960 w 1907"/>
              <a:gd name="T27" fmla="*/ 1024 h 1873"/>
              <a:gd name="T28" fmla="*/ 975 w 1907"/>
              <a:gd name="T29" fmla="*/ 1111 h 1873"/>
              <a:gd name="T30" fmla="*/ 1001 w 1907"/>
              <a:gd name="T31" fmla="*/ 1197 h 1873"/>
              <a:gd name="T32" fmla="*/ 1037 w 1907"/>
              <a:gd name="T33" fmla="*/ 1281 h 1873"/>
              <a:gd name="T34" fmla="*/ 1130 w 1907"/>
              <a:gd name="T35" fmla="*/ 1438 h 1873"/>
              <a:gd name="T36" fmla="*/ 1251 w 1907"/>
              <a:gd name="T37" fmla="*/ 1581 h 1873"/>
              <a:gd name="T38" fmla="*/ 1395 w 1907"/>
              <a:gd name="T39" fmla="*/ 1701 h 1873"/>
              <a:gd name="T40" fmla="*/ 1557 w 1907"/>
              <a:gd name="T41" fmla="*/ 1792 h 1873"/>
              <a:gd name="T42" fmla="*/ 1641 w 1907"/>
              <a:gd name="T43" fmla="*/ 1827 h 1873"/>
              <a:gd name="T44" fmla="*/ 1728 w 1907"/>
              <a:gd name="T45" fmla="*/ 1852 h 1873"/>
              <a:gd name="T46" fmla="*/ 1817 w 1907"/>
              <a:gd name="T47" fmla="*/ 1867 h 1873"/>
              <a:gd name="T48" fmla="*/ 1907 w 1907"/>
              <a:gd name="T49" fmla="*/ 1873 h 1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07" h="1873">
                <a:moveTo>
                  <a:pt x="0" y="0"/>
                </a:moveTo>
                <a:lnTo>
                  <a:pt x="90" y="6"/>
                </a:lnTo>
                <a:lnTo>
                  <a:pt x="179" y="21"/>
                </a:lnTo>
                <a:lnTo>
                  <a:pt x="266" y="46"/>
                </a:lnTo>
                <a:lnTo>
                  <a:pt x="351" y="81"/>
                </a:lnTo>
                <a:lnTo>
                  <a:pt x="512" y="172"/>
                </a:lnTo>
                <a:lnTo>
                  <a:pt x="656" y="292"/>
                </a:lnTo>
                <a:lnTo>
                  <a:pt x="779" y="433"/>
                </a:lnTo>
                <a:lnTo>
                  <a:pt x="872" y="592"/>
                </a:lnTo>
                <a:lnTo>
                  <a:pt x="908" y="676"/>
                </a:lnTo>
                <a:lnTo>
                  <a:pt x="933" y="762"/>
                </a:lnTo>
                <a:lnTo>
                  <a:pt x="948" y="849"/>
                </a:lnTo>
                <a:lnTo>
                  <a:pt x="954" y="936"/>
                </a:lnTo>
                <a:lnTo>
                  <a:pt x="960" y="1024"/>
                </a:lnTo>
                <a:lnTo>
                  <a:pt x="975" y="1111"/>
                </a:lnTo>
                <a:lnTo>
                  <a:pt x="1001" y="1197"/>
                </a:lnTo>
                <a:lnTo>
                  <a:pt x="1037" y="1281"/>
                </a:lnTo>
                <a:lnTo>
                  <a:pt x="1130" y="1438"/>
                </a:lnTo>
                <a:lnTo>
                  <a:pt x="1251" y="1581"/>
                </a:lnTo>
                <a:lnTo>
                  <a:pt x="1395" y="1701"/>
                </a:lnTo>
                <a:lnTo>
                  <a:pt x="1557" y="1792"/>
                </a:lnTo>
                <a:lnTo>
                  <a:pt x="1641" y="1827"/>
                </a:lnTo>
                <a:lnTo>
                  <a:pt x="1728" y="1852"/>
                </a:lnTo>
                <a:lnTo>
                  <a:pt x="1817" y="1867"/>
                </a:lnTo>
                <a:lnTo>
                  <a:pt x="1907" y="1873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48"/>
          <p:cNvSpPr>
            <a:spLocks/>
          </p:cNvSpPr>
          <p:nvPr/>
        </p:nvSpPr>
        <p:spPr bwMode="auto">
          <a:xfrm>
            <a:off x="9055752" y="4375295"/>
            <a:ext cx="1436687" cy="1755775"/>
          </a:xfrm>
          <a:custGeom>
            <a:avLst/>
            <a:gdLst>
              <a:gd name="T0" fmla="*/ 1497 w 2262"/>
              <a:gd name="T1" fmla="*/ 2558 h 2765"/>
              <a:gd name="T2" fmla="*/ 1840 w 2262"/>
              <a:gd name="T3" fmla="*/ 2504 h 2765"/>
              <a:gd name="T4" fmla="*/ 2104 w 2262"/>
              <a:gd name="T5" fmla="*/ 2387 h 2765"/>
              <a:gd name="T6" fmla="*/ 2185 w 2262"/>
              <a:gd name="T7" fmla="*/ 2295 h 2765"/>
              <a:gd name="T8" fmla="*/ 2247 w 2262"/>
              <a:gd name="T9" fmla="*/ 2153 h 2765"/>
              <a:gd name="T10" fmla="*/ 2262 w 2262"/>
              <a:gd name="T11" fmla="*/ 2066 h 2765"/>
              <a:gd name="T12" fmla="*/ 2257 w 2262"/>
              <a:gd name="T13" fmla="*/ 1992 h 2765"/>
              <a:gd name="T14" fmla="*/ 2124 w 2262"/>
              <a:gd name="T15" fmla="*/ 1815 h 2765"/>
              <a:gd name="T16" fmla="*/ 1924 w 2262"/>
              <a:gd name="T17" fmla="*/ 1736 h 2765"/>
              <a:gd name="T18" fmla="*/ 1798 w 2262"/>
              <a:gd name="T19" fmla="*/ 1635 h 2765"/>
              <a:gd name="T20" fmla="*/ 1725 w 2262"/>
              <a:gd name="T21" fmla="*/ 1407 h 2765"/>
              <a:gd name="T22" fmla="*/ 1812 w 2262"/>
              <a:gd name="T23" fmla="*/ 1238 h 2765"/>
              <a:gd name="T24" fmla="*/ 1875 w 2262"/>
              <a:gd name="T25" fmla="*/ 1124 h 2765"/>
              <a:gd name="T26" fmla="*/ 1960 w 2262"/>
              <a:gd name="T27" fmla="*/ 1011 h 2765"/>
              <a:gd name="T28" fmla="*/ 2038 w 2262"/>
              <a:gd name="T29" fmla="*/ 914 h 2765"/>
              <a:gd name="T30" fmla="*/ 2160 w 2262"/>
              <a:gd name="T31" fmla="*/ 654 h 2765"/>
              <a:gd name="T32" fmla="*/ 2149 w 2262"/>
              <a:gd name="T33" fmla="*/ 494 h 2765"/>
              <a:gd name="T34" fmla="*/ 2059 w 2262"/>
              <a:gd name="T35" fmla="*/ 339 h 2765"/>
              <a:gd name="T36" fmla="*/ 1927 w 2262"/>
              <a:gd name="T37" fmla="*/ 224 h 2765"/>
              <a:gd name="T38" fmla="*/ 1761 w 2262"/>
              <a:gd name="T39" fmla="*/ 111 h 2765"/>
              <a:gd name="T40" fmla="*/ 1695 w 2262"/>
              <a:gd name="T41" fmla="*/ 96 h 2765"/>
              <a:gd name="T42" fmla="*/ 1560 w 2262"/>
              <a:gd name="T43" fmla="*/ 56 h 2765"/>
              <a:gd name="T44" fmla="*/ 1393 w 2262"/>
              <a:gd name="T45" fmla="*/ 32 h 2765"/>
              <a:gd name="T46" fmla="*/ 1266 w 2262"/>
              <a:gd name="T47" fmla="*/ 26 h 2765"/>
              <a:gd name="T48" fmla="*/ 1134 w 2262"/>
              <a:gd name="T49" fmla="*/ 14 h 2765"/>
              <a:gd name="T50" fmla="*/ 1057 w 2262"/>
              <a:gd name="T51" fmla="*/ 14 h 2765"/>
              <a:gd name="T52" fmla="*/ 819 w 2262"/>
              <a:gd name="T53" fmla="*/ 45 h 2765"/>
              <a:gd name="T54" fmla="*/ 529 w 2262"/>
              <a:gd name="T55" fmla="*/ 183 h 2765"/>
              <a:gd name="T56" fmla="*/ 234 w 2262"/>
              <a:gd name="T57" fmla="*/ 371 h 2765"/>
              <a:gd name="T58" fmla="*/ 55 w 2262"/>
              <a:gd name="T59" fmla="*/ 524 h 2765"/>
              <a:gd name="T60" fmla="*/ 4 w 2262"/>
              <a:gd name="T61" fmla="*/ 672 h 2765"/>
              <a:gd name="T62" fmla="*/ 52 w 2262"/>
              <a:gd name="T63" fmla="*/ 998 h 2765"/>
              <a:gd name="T64" fmla="*/ 241 w 2262"/>
              <a:gd name="T65" fmla="*/ 1251 h 2765"/>
              <a:gd name="T66" fmla="*/ 393 w 2262"/>
              <a:gd name="T67" fmla="*/ 1329 h 2765"/>
              <a:gd name="T68" fmla="*/ 492 w 2262"/>
              <a:gd name="T69" fmla="*/ 1394 h 2765"/>
              <a:gd name="T70" fmla="*/ 540 w 2262"/>
              <a:gd name="T71" fmla="*/ 1418 h 2765"/>
              <a:gd name="T72" fmla="*/ 645 w 2262"/>
              <a:gd name="T73" fmla="*/ 1440 h 2765"/>
              <a:gd name="T74" fmla="*/ 760 w 2262"/>
              <a:gd name="T75" fmla="*/ 1496 h 2765"/>
              <a:gd name="T76" fmla="*/ 852 w 2262"/>
              <a:gd name="T77" fmla="*/ 1544 h 2765"/>
              <a:gd name="T78" fmla="*/ 850 w 2262"/>
              <a:gd name="T79" fmla="*/ 1551 h 2765"/>
              <a:gd name="T80" fmla="*/ 1033 w 2262"/>
              <a:gd name="T81" fmla="*/ 1707 h 2765"/>
              <a:gd name="T82" fmla="*/ 1045 w 2262"/>
              <a:gd name="T83" fmla="*/ 1845 h 2765"/>
              <a:gd name="T84" fmla="*/ 1003 w 2262"/>
              <a:gd name="T85" fmla="*/ 1997 h 2765"/>
              <a:gd name="T86" fmla="*/ 837 w 2262"/>
              <a:gd name="T87" fmla="*/ 2204 h 2765"/>
              <a:gd name="T88" fmla="*/ 804 w 2262"/>
              <a:gd name="T89" fmla="*/ 2238 h 2765"/>
              <a:gd name="T90" fmla="*/ 660 w 2262"/>
              <a:gd name="T91" fmla="*/ 2363 h 2765"/>
              <a:gd name="T92" fmla="*/ 630 w 2262"/>
              <a:gd name="T93" fmla="*/ 2408 h 2765"/>
              <a:gd name="T94" fmla="*/ 553 w 2262"/>
              <a:gd name="T95" fmla="*/ 2529 h 2765"/>
              <a:gd name="T96" fmla="*/ 612 w 2262"/>
              <a:gd name="T97" fmla="*/ 2687 h 2765"/>
              <a:gd name="T98" fmla="*/ 736 w 2262"/>
              <a:gd name="T99" fmla="*/ 2747 h 2765"/>
              <a:gd name="T100" fmla="*/ 873 w 2262"/>
              <a:gd name="T101" fmla="*/ 2763 h 27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262" h="2765">
                <a:moveTo>
                  <a:pt x="1398" y="2552"/>
                </a:moveTo>
                <a:lnTo>
                  <a:pt x="1422" y="2553"/>
                </a:lnTo>
                <a:lnTo>
                  <a:pt x="1458" y="2555"/>
                </a:lnTo>
                <a:lnTo>
                  <a:pt x="1497" y="2558"/>
                </a:lnTo>
                <a:lnTo>
                  <a:pt x="1525" y="2558"/>
                </a:lnTo>
                <a:lnTo>
                  <a:pt x="1638" y="2540"/>
                </a:lnTo>
                <a:lnTo>
                  <a:pt x="1749" y="2517"/>
                </a:lnTo>
                <a:lnTo>
                  <a:pt x="1840" y="2504"/>
                </a:lnTo>
                <a:lnTo>
                  <a:pt x="1953" y="2462"/>
                </a:lnTo>
                <a:lnTo>
                  <a:pt x="2064" y="2417"/>
                </a:lnTo>
                <a:lnTo>
                  <a:pt x="2088" y="2403"/>
                </a:lnTo>
                <a:lnTo>
                  <a:pt x="2104" y="2387"/>
                </a:lnTo>
                <a:lnTo>
                  <a:pt x="2136" y="2346"/>
                </a:lnTo>
                <a:lnTo>
                  <a:pt x="2166" y="2315"/>
                </a:lnTo>
                <a:lnTo>
                  <a:pt x="2181" y="2300"/>
                </a:lnTo>
                <a:lnTo>
                  <a:pt x="2185" y="2295"/>
                </a:lnTo>
                <a:lnTo>
                  <a:pt x="2182" y="2301"/>
                </a:lnTo>
                <a:lnTo>
                  <a:pt x="2194" y="2286"/>
                </a:lnTo>
                <a:lnTo>
                  <a:pt x="2217" y="2258"/>
                </a:lnTo>
                <a:lnTo>
                  <a:pt x="2247" y="2153"/>
                </a:lnTo>
                <a:lnTo>
                  <a:pt x="2256" y="2127"/>
                </a:lnTo>
                <a:lnTo>
                  <a:pt x="2262" y="2102"/>
                </a:lnTo>
                <a:lnTo>
                  <a:pt x="2262" y="2081"/>
                </a:lnTo>
                <a:lnTo>
                  <a:pt x="2262" y="2066"/>
                </a:lnTo>
                <a:lnTo>
                  <a:pt x="2262" y="2051"/>
                </a:lnTo>
                <a:lnTo>
                  <a:pt x="2260" y="2033"/>
                </a:lnTo>
                <a:lnTo>
                  <a:pt x="2259" y="2016"/>
                </a:lnTo>
                <a:lnTo>
                  <a:pt x="2257" y="1992"/>
                </a:lnTo>
                <a:lnTo>
                  <a:pt x="2236" y="1940"/>
                </a:lnTo>
                <a:lnTo>
                  <a:pt x="2211" y="1887"/>
                </a:lnTo>
                <a:lnTo>
                  <a:pt x="2176" y="1844"/>
                </a:lnTo>
                <a:lnTo>
                  <a:pt x="2124" y="1815"/>
                </a:lnTo>
                <a:lnTo>
                  <a:pt x="2019" y="1785"/>
                </a:lnTo>
                <a:lnTo>
                  <a:pt x="1977" y="1752"/>
                </a:lnTo>
                <a:lnTo>
                  <a:pt x="1950" y="1745"/>
                </a:lnTo>
                <a:lnTo>
                  <a:pt x="1924" y="1736"/>
                </a:lnTo>
                <a:lnTo>
                  <a:pt x="1881" y="1704"/>
                </a:lnTo>
                <a:lnTo>
                  <a:pt x="1840" y="1670"/>
                </a:lnTo>
                <a:lnTo>
                  <a:pt x="1818" y="1653"/>
                </a:lnTo>
                <a:lnTo>
                  <a:pt x="1798" y="1635"/>
                </a:lnTo>
                <a:lnTo>
                  <a:pt x="1741" y="1559"/>
                </a:lnTo>
                <a:lnTo>
                  <a:pt x="1723" y="1454"/>
                </a:lnTo>
                <a:lnTo>
                  <a:pt x="1722" y="1430"/>
                </a:lnTo>
                <a:lnTo>
                  <a:pt x="1725" y="1407"/>
                </a:lnTo>
                <a:lnTo>
                  <a:pt x="1752" y="1350"/>
                </a:lnTo>
                <a:lnTo>
                  <a:pt x="1782" y="1293"/>
                </a:lnTo>
                <a:lnTo>
                  <a:pt x="1798" y="1266"/>
                </a:lnTo>
                <a:lnTo>
                  <a:pt x="1812" y="1238"/>
                </a:lnTo>
                <a:lnTo>
                  <a:pt x="1818" y="1211"/>
                </a:lnTo>
                <a:lnTo>
                  <a:pt x="1827" y="1185"/>
                </a:lnTo>
                <a:lnTo>
                  <a:pt x="1848" y="1157"/>
                </a:lnTo>
                <a:lnTo>
                  <a:pt x="1875" y="1124"/>
                </a:lnTo>
                <a:lnTo>
                  <a:pt x="1903" y="1089"/>
                </a:lnTo>
                <a:lnTo>
                  <a:pt x="1927" y="1058"/>
                </a:lnTo>
                <a:lnTo>
                  <a:pt x="1947" y="1029"/>
                </a:lnTo>
                <a:lnTo>
                  <a:pt x="1960" y="1011"/>
                </a:lnTo>
                <a:lnTo>
                  <a:pt x="1977" y="990"/>
                </a:lnTo>
                <a:lnTo>
                  <a:pt x="1995" y="968"/>
                </a:lnTo>
                <a:lnTo>
                  <a:pt x="2013" y="945"/>
                </a:lnTo>
                <a:lnTo>
                  <a:pt x="2038" y="914"/>
                </a:lnTo>
                <a:lnTo>
                  <a:pt x="2071" y="870"/>
                </a:lnTo>
                <a:lnTo>
                  <a:pt x="2104" y="815"/>
                </a:lnTo>
                <a:lnTo>
                  <a:pt x="2130" y="758"/>
                </a:lnTo>
                <a:lnTo>
                  <a:pt x="2160" y="654"/>
                </a:lnTo>
                <a:lnTo>
                  <a:pt x="2170" y="627"/>
                </a:lnTo>
                <a:lnTo>
                  <a:pt x="2175" y="602"/>
                </a:lnTo>
                <a:lnTo>
                  <a:pt x="2175" y="554"/>
                </a:lnTo>
                <a:lnTo>
                  <a:pt x="2149" y="494"/>
                </a:lnTo>
                <a:lnTo>
                  <a:pt x="2133" y="455"/>
                </a:lnTo>
                <a:lnTo>
                  <a:pt x="2115" y="422"/>
                </a:lnTo>
                <a:lnTo>
                  <a:pt x="2088" y="378"/>
                </a:lnTo>
                <a:lnTo>
                  <a:pt x="2059" y="339"/>
                </a:lnTo>
                <a:lnTo>
                  <a:pt x="2028" y="305"/>
                </a:lnTo>
                <a:lnTo>
                  <a:pt x="1998" y="279"/>
                </a:lnTo>
                <a:lnTo>
                  <a:pt x="1966" y="254"/>
                </a:lnTo>
                <a:lnTo>
                  <a:pt x="1927" y="224"/>
                </a:lnTo>
                <a:lnTo>
                  <a:pt x="1885" y="189"/>
                </a:lnTo>
                <a:lnTo>
                  <a:pt x="1830" y="161"/>
                </a:lnTo>
                <a:lnTo>
                  <a:pt x="1788" y="128"/>
                </a:lnTo>
                <a:lnTo>
                  <a:pt x="1761" y="111"/>
                </a:lnTo>
                <a:lnTo>
                  <a:pt x="1744" y="102"/>
                </a:lnTo>
                <a:lnTo>
                  <a:pt x="1729" y="98"/>
                </a:lnTo>
                <a:lnTo>
                  <a:pt x="1713" y="99"/>
                </a:lnTo>
                <a:lnTo>
                  <a:pt x="1695" y="96"/>
                </a:lnTo>
                <a:lnTo>
                  <a:pt x="1663" y="87"/>
                </a:lnTo>
                <a:lnTo>
                  <a:pt x="1636" y="72"/>
                </a:lnTo>
                <a:lnTo>
                  <a:pt x="1608" y="59"/>
                </a:lnTo>
                <a:lnTo>
                  <a:pt x="1560" y="56"/>
                </a:lnTo>
                <a:lnTo>
                  <a:pt x="1512" y="57"/>
                </a:lnTo>
                <a:lnTo>
                  <a:pt x="1465" y="57"/>
                </a:lnTo>
                <a:lnTo>
                  <a:pt x="1429" y="44"/>
                </a:lnTo>
                <a:lnTo>
                  <a:pt x="1393" y="32"/>
                </a:lnTo>
                <a:lnTo>
                  <a:pt x="1363" y="33"/>
                </a:lnTo>
                <a:lnTo>
                  <a:pt x="1332" y="36"/>
                </a:lnTo>
                <a:lnTo>
                  <a:pt x="1299" y="32"/>
                </a:lnTo>
                <a:lnTo>
                  <a:pt x="1266" y="26"/>
                </a:lnTo>
                <a:lnTo>
                  <a:pt x="1219" y="27"/>
                </a:lnTo>
                <a:lnTo>
                  <a:pt x="1171" y="26"/>
                </a:lnTo>
                <a:lnTo>
                  <a:pt x="1149" y="20"/>
                </a:lnTo>
                <a:lnTo>
                  <a:pt x="1134" y="14"/>
                </a:lnTo>
                <a:lnTo>
                  <a:pt x="1117" y="11"/>
                </a:lnTo>
                <a:lnTo>
                  <a:pt x="1098" y="11"/>
                </a:lnTo>
                <a:lnTo>
                  <a:pt x="1083" y="12"/>
                </a:lnTo>
                <a:lnTo>
                  <a:pt x="1057" y="14"/>
                </a:lnTo>
                <a:lnTo>
                  <a:pt x="1032" y="5"/>
                </a:lnTo>
                <a:lnTo>
                  <a:pt x="1006" y="0"/>
                </a:lnTo>
                <a:lnTo>
                  <a:pt x="913" y="15"/>
                </a:lnTo>
                <a:lnTo>
                  <a:pt x="819" y="45"/>
                </a:lnTo>
                <a:lnTo>
                  <a:pt x="727" y="81"/>
                </a:lnTo>
                <a:lnTo>
                  <a:pt x="648" y="114"/>
                </a:lnTo>
                <a:lnTo>
                  <a:pt x="595" y="146"/>
                </a:lnTo>
                <a:lnTo>
                  <a:pt x="529" y="183"/>
                </a:lnTo>
                <a:lnTo>
                  <a:pt x="468" y="236"/>
                </a:lnTo>
                <a:lnTo>
                  <a:pt x="400" y="272"/>
                </a:lnTo>
                <a:lnTo>
                  <a:pt x="295" y="338"/>
                </a:lnTo>
                <a:lnTo>
                  <a:pt x="234" y="371"/>
                </a:lnTo>
                <a:lnTo>
                  <a:pt x="175" y="407"/>
                </a:lnTo>
                <a:lnTo>
                  <a:pt x="138" y="435"/>
                </a:lnTo>
                <a:lnTo>
                  <a:pt x="90" y="482"/>
                </a:lnTo>
                <a:lnTo>
                  <a:pt x="55" y="524"/>
                </a:lnTo>
                <a:lnTo>
                  <a:pt x="27" y="581"/>
                </a:lnTo>
                <a:lnTo>
                  <a:pt x="18" y="608"/>
                </a:lnTo>
                <a:lnTo>
                  <a:pt x="10" y="639"/>
                </a:lnTo>
                <a:lnTo>
                  <a:pt x="4" y="672"/>
                </a:lnTo>
                <a:lnTo>
                  <a:pt x="1" y="699"/>
                </a:lnTo>
                <a:lnTo>
                  <a:pt x="0" y="794"/>
                </a:lnTo>
                <a:lnTo>
                  <a:pt x="0" y="842"/>
                </a:lnTo>
                <a:lnTo>
                  <a:pt x="52" y="998"/>
                </a:lnTo>
                <a:lnTo>
                  <a:pt x="114" y="1151"/>
                </a:lnTo>
                <a:lnTo>
                  <a:pt x="153" y="1188"/>
                </a:lnTo>
                <a:lnTo>
                  <a:pt x="199" y="1218"/>
                </a:lnTo>
                <a:lnTo>
                  <a:pt x="241" y="1251"/>
                </a:lnTo>
                <a:lnTo>
                  <a:pt x="262" y="1271"/>
                </a:lnTo>
                <a:lnTo>
                  <a:pt x="283" y="1286"/>
                </a:lnTo>
                <a:lnTo>
                  <a:pt x="342" y="1316"/>
                </a:lnTo>
                <a:lnTo>
                  <a:pt x="393" y="1329"/>
                </a:lnTo>
                <a:lnTo>
                  <a:pt x="414" y="1355"/>
                </a:lnTo>
                <a:lnTo>
                  <a:pt x="439" y="1377"/>
                </a:lnTo>
                <a:lnTo>
                  <a:pt x="465" y="1386"/>
                </a:lnTo>
                <a:lnTo>
                  <a:pt x="492" y="1394"/>
                </a:lnTo>
                <a:lnTo>
                  <a:pt x="537" y="1413"/>
                </a:lnTo>
                <a:lnTo>
                  <a:pt x="555" y="1422"/>
                </a:lnTo>
                <a:lnTo>
                  <a:pt x="547" y="1421"/>
                </a:lnTo>
                <a:lnTo>
                  <a:pt x="540" y="1418"/>
                </a:lnTo>
                <a:lnTo>
                  <a:pt x="564" y="1421"/>
                </a:lnTo>
                <a:lnTo>
                  <a:pt x="586" y="1425"/>
                </a:lnTo>
                <a:lnTo>
                  <a:pt x="615" y="1431"/>
                </a:lnTo>
                <a:lnTo>
                  <a:pt x="645" y="1440"/>
                </a:lnTo>
                <a:lnTo>
                  <a:pt x="679" y="1449"/>
                </a:lnTo>
                <a:lnTo>
                  <a:pt x="706" y="1458"/>
                </a:lnTo>
                <a:lnTo>
                  <a:pt x="718" y="1461"/>
                </a:lnTo>
                <a:lnTo>
                  <a:pt x="760" y="1496"/>
                </a:lnTo>
                <a:lnTo>
                  <a:pt x="787" y="1502"/>
                </a:lnTo>
                <a:lnTo>
                  <a:pt x="813" y="1511"/>
                </a:lnTo>
                <a:lnTo>
                  <a:pt x="841" y="1532"/>
                </a:lnTo>
                <a:lnTo>
                  <a:pt x="852" y="1544"/>
                </a:lnTo>
                <a:lnTo>
                  <a:pt x="847" y="1548"/>
                </a:lnTo>
                <a:lnTo>
                  <a:pt x="838" y="1548"/>
                </a:lnTo>
                <a:lnTo>
                  <a:pt x="831" y="1547"/>
                </a:lnTo>
                <a:lnTo>
                  <a:pt x="850" y="1551"/>
                </a:lnTo>
                <a:lnTo>
                  <a:pt x="892" y="1563"/>
                </a:lnTo>
                <a:lnTo>
                  <a:pt x="937" y="1595"/>
                </a:lnTo>
                <a:lnTo>
                  <a:pt x="978" y="1631"/>
                </a:lnTo>
                <a:lnTo>
                  <a:pt x="1033" y="1707"/>
                </a:lnTo>
                <a:lnTo>
                  <a:pt x="1038" y="1733"/>
                </a:lnTo>
                <a:lnTo>
                  <a:pt x="1044" y="1772"/>
                </a:lnTo>
                <a:lnTo>
                  <a:pt x="1047" y="1812"/>
                </a:lnTo>
                <a:lnTo>
                  <a:pt x="1045" y="1845"/>
                </a:lnTo>
                <a:lnTo>
                  <a:pt x="1035" y="1880"/>
                </a:lnTo>
                <a:lnTo>
                  <a:pt x="1021" y="1916"/>
                </a:lnTo>
                <a:lnTo>
                  <a:pt x="1011" y="1970"/>
                </a:lnTo>
                <a:lnTo>
                  <a:pt x="1003" y="1997"/>
                </a:lnTo>
                <a:lnTo>
                  <a:pt x="991" y="2019"/>
                </a:lnTo>
                <a:lnTo>
                  <a:pt x="891" y="2147"/>
                </a:lnTo>
                <a:lnTo>
                  <a:pt x="858" y="2189"/>
                </a:lnTo>
                <a:lnTo>
                  <a:pt x="837" y="2204"/>
                </a:lnTo>
                <a:lnTo>
                  <a:pt x="825" y="2211"/>
                </a:lnTo>
                <a:lnTo>
                  <a:pt x="817" y="2217"/>
                </a:lnTo>
                <a:lnTo>
                  <a:pt x="813" y="2226"/>
                </a:lnTo>
                <a:lnTo>
                  <a:pt x="804" y="2238"/>
                </a:lnTo>
                <a:lnTo>
                  <a:pt x="786" y="2259"/>
                </a:lnTo>
                <a:lnTo>
                  <a:pt x="738" y="2306"/>
                </a:lnTo>
                <a:lnTo>
                  <a:pt x="697" y="2333"/>
                </a:lnTo>
                <a:lnTo>
                  <a:pt x="660" y="2363"/>
                </a:lnTo>
                <a:lnTo>
                  <a:pt x="636" y="2391"/>
                </a:lnTo>
                <a:lnTo>
                  <a:pt x="625" y="2405"/>
                </a:lnTo>
                <a:lnTo>
                  <a:pt x="630" y="2402"/>
                </a:lnTo>
                <a:lnTo>
                  <a:pt x="630" y="2408"/>
                </a:lnTo>
                <a:lnTo>
                  <a:pt x="621" y="2426"/>
                </a:lnTo>
                <a:lnTo>
                  <a:pt x="598" y="2462"/>
                </a:lnTo>
                <a:lnTo>
                  <a:pt x="564" y="2504"/>
                </a:lnTo>
                <a:lnTo>
                  <a:pt x="553" y="2529"/>
                </a:lnTo>
                <a:lnTo>
                  <a:pt x="549" y="2555"/>
                </a:lnTo>
                <a:lnTo>
                  <a:pt x="571" y="2612"/>
                </a:lnTo>
                <a:lnTo>
                  <a:pt x="600" y="2666"/>
                </a:lnTo>
                <a:lnTo>
                  <a:pt x="612" y="2687"/>
                </a:lnTo>
                <a:lnTo>
                  <a:pt x="628" y="2703"/>
                </a:lnTo>
                <a:lnTo>
                  <a:pt x="652" y="2712"/>
                </a:lnTo>
                <a:lnTo>
                  <a:pt x="679" y="2718"/>
                </a:lnTo>
                <a:lnTo>
                  <a:pt x="736" y="2747"/>
                </a:lnTo>
                <a:lnTo>
                  <a:pt x="789" y="2762"/>
                </a:lnTo>
                <a:lnTo>
                  <a:pt x="817" y="2763"/>
                </a:lnTo>
                <a:lnTo>
                  <a:pt x="847" y="2765"/>
                </a:lnTo>
                <a:lnTo>
                  <a:pt x="873" y="2763"/>
                </a:lnTo>
                <a:lnTo>
                  <a:pt x="883" y="2763"/>
                </a:lnTo>
                <a:lnTo>
                  <a:pt x="922" y="2735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35"/>
          <p:cNvSpPr>
            <a:spLocks/>
          </p:cNvSpPr>
          <p:nvPr/>
        </p:nvSpPr>
        <p:spPr bwMode="auto">
          <a:xfrm>
            <a:off x="697612" y="2179519"/>
            <a:ext cx="704850" cy="1093788"/>
          </a:xfrm>
          <a:custGeom>
            <a:avLst/>
            <a:gdLst>
              <a:gd name="T0" fmla="*/ 342 w 1110"/>
              <a:gd name="T1" fmla="*/ 19 h 1723"/>
              <a:gd name="T2" fmla="*/ 216 w 1110"/>
              <a:gd name="T3" fmla="*/ 70 h 1723"/>
              <a:gd name="T4" fmla="*/ 172 w 1110"/>
              <a:gd name="T5" fmla="*/ 93 h 1723"/>
              <a:gd name="T6" fmla="*/ 141 w 1110"/>
              <a:gd name="T7" fmla="*/ 103 h 1723"/>
              <a:gd name="T8" fmla="*/ 84 w 1110"/>
              <a:gd name="T9" fmla="*/ 123 h 1723"/>
              <a:gd name="T10" fmla="*/ 22 w 1110"/>
              <a:gd name="T11" fmla="*/ 169 h 1723"/>
              <a:gd name="T12" fmla="*/ 4 w 1110"/>
              <a:gd name="T13" fmla="*/ 256 h 1723"/>
              <a:gd name="T14" fmla="*/ 19 w 1110"/>
              <a:gd name="T15" fmla="*/ 328 h 1723"/>
              <a:gd name="T16" fmla="*/ 58 w 1110"/>
              <a:gd name="T17" fmla="*/ 375 h 1723"/>
              <a:gd name="T18" fmla="*/ 82 w 1110"/>
              <a:gd name="T19" fmla="*/ 403 h 1723"/>
              <a:gd name="T20" fmla="*/ 100 w 1110"/>
              <a:gd name="T21" fmla="*/ 405 h 1723"/>
              <a:gd name="T22" fmla="*/ 147 w 1110"/>
              <a:gd name="T23" fmla="*/ 433 h 1723"/>
              <a:gd name="T24" fmla="*/ 225 w 1110"/>
              <a:gd name="T25" fmla="*/ 454 h 1723"/>
              <a:gd name="T26" fmla="*/ 322 w 1110"/>
              <a:gd name="T27" fmla="*/ 484 h 1723"/>
              <a:gd name="T28" fmla="*/ 391 w 1110"/>
              <a:gd name="T29" fmla="*/ 501 h 1723"/>
              <a:gd name="T30" fmla="*/ 441 w 1110"/>
              <a:gd name="T31" fmla="*/ 528 h 1723"/>
              <a:gd name="T32" fmla="*/ 462 w 1110"/>
              <a:gd name="T33" fmla="*/ 538 h 1723"/>
              <a:gd name="T34" fmla="*/ 517 w 1110"/>
              <a:gd name="T35" fmla="*/ 564 h 1723"/>
              <a:gd name="T36" fmla="*/ 583 w 1110"/>
              <a:gd name="T37" fmla="*/ 598 h 1723"/>
              <a:gd name="T38" fmla="*/ 606 w 1110"/>
              <a:gd name="T39" fmla="*/ 615 h 1723"/>
              <a:gd name="T40" fmla="*/ 663 w 1110"/>
              <a:gd name="T41" fmla="*/ 706 h 1723"/>
              <a:gd name="T42" fmla="*/ 657 w 1110"/>
              <a:gd name="T43" fmla="*/ 753 h 1723"/>
              <a:gd name="T44" fmla="*/ 643 w 1110"/>
              <a:gd name="T45" fmla="*/ 807 h 1723"/>
              <a:gd name="T46" fmla="*/ 528 w 1110"/>
              <a:gd name="T47" fmla="*/ 918 h 1723"/>
              <a:gd name="T48" fmla="*/ 466 w 1110"/>
              <a:gd name="T49" fmla="*/ 960 h 1723"/>
              <a:gd name="T50" fmla="*/ 468 w 1110"/>
              <a:gd name="T51" fmla="*/ 957 h 1723"/>
              <a:gd name="T52" fmla="*/ 429 w 1110"/>
              <a:gd name="T53" fmla="*/ 978 h 1723"/>
              <a:gd name="T54" fmla="*/ 382 w 1110"/>
              <a:gd name="T55" fmla="*/ 1009 h 1723"/>
              <a:gd name="T56" fmla="*/ 312 w 1110"/>
              <a:gd name="T57" fmla="*/ 1029 h 1723"/>
              <a:gd name="T58" fmla="*/ 255 w 1110"/>
              <a:gd name="T59" fmla="*/ 1044 h 1723"/>
              <a:gd name="T60" fmla="*/ 196 w 1110"/>
              <a:gd name="T61" fmla="*/ 1057 h 1723"/>
              <a:gd name="T62" fmla="*/ 147 w 1110"/>
              <a:gd name="T63" fmla="*/ 1080 h 1723"/>
              <a:gd name="T64" fmla="*/ 99 w 1110"/>
              <a:gd name="T65" fmla="*/ 1089 h 1723"/>
              <a:gd name="T66" fmla="*/ 78 w 1110"/>
              <a:gd name="T67" fmla="*/ 1119 h 1723"/>
              <a:gd name="T68" fmla="*/ 30 w 1110"/>
              <a:gd name="T69" fmla="*/ 1168 h 1723"/>
              <a:gd name="T70" fmla="*/ 30 w 1110"/>
              <a:gd name="T71" fmla="*/ 1213 h 1723"/>
              <a:gd name="T72" fmla="*/ 40 w 1110"/>
              <a:gd name="T73" fmla="*/ 1270 h 1723"/>
              <a:gd name="T74" fmla="*/ 108 w 1110"/>
              <a:gd name="T75" fmla="*/ 1362 h 1723"/>
              <a:gd name="T76" fmla="*/ 145 w 1110"/>
              <a:gd name="T77" fmla="*/ 1416 h 1723"/>
              <a:gd name="T78" fmla="*/ 156 w 1110"/>
              <a:gd name="T79" fmla="*/ 1429 h 1723"/>
              <a:gd name="T80" fmla="*/ 190 w 1110"/>
              <a:gd name="T81" fmla="*/ 1471 h 1723"/>
              <a:gd name="T82" fmla="*/ 204 w 1110"/>
              <a:gd name="T83" fmla="*/ 1491 h 1723"/>
              <a:gd name="T84" fmla="*/ 253 w 1110"/>
              <a:gd name="T85" fmla="*/ 1512 h 1723"/>
              <a:gd name="T86" fmla="*/ 351 w 1110"/>
              <a:gd name="T87" fmla="*/ 1585 h 1723"/>
              <a:gd name="T88" fmla="*/ 429 w 1110"/>
              <a:gd name="T89" fmla="*/ 1633 h 1723"/>
              <a:gd name="T90" fmla="*/ 528 w 1110"/>
              <a:gd name="T91" fmla="*/ 1654 h 1723"/>
              <a:gd name="T92" fmla="*/ 574 w 1110"/>
              <a:gd name="T93" fmla="*/ 1671 h 1723"/>
              <a:gd name="T94" fmla="*/ 624 w 1110"/>
              <a:gd name="T95" fmla="*/ 1684 h 1723"/>
              <a:gd name="T96" fmla="*/ 1044 w 1110"/>
              <a:gd name="T97" fmla="*/ 1714 h 1723"/>
              <a:gd name="T98" fmla="*/ 1074 w 1110"/>
              <a:gd name="T99" fmla="*/ 1723 h 1723"/>
              <a:gd name="T100" fmla="*/ 1110 w 1110"/>
              <a:gd name="T101" fmla="*/ 1723 h 1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110" h="1723">
                <a:moveTo>
                  <a:pt x="390" y="0"/>
                </a:moveTo>
                <a:lnTo>
                  <a:pt x="342" y="19"/>
                </a:lnTo>
                <a:lnTo>
                  <a:pt x="264" y="60"/>
                </a:lnTo>
                <a:lnTo>
                  <a:pt x="216" y="70"/>
                </a:lnTo>
                <a:lnTo>
                  <a:pt x="186" y="85"/>
                </a:lnTo>
                <a:lnTo>
                  <a:pt x="172" y="93"/>
                </a:lnTo>
                <a:lnTo>
                  <a:pt x="156" y="97"/>
                </a:lnTo>
                <a:lnTo>
                  <a:pt x="141" y="103"/>
                </a:lnTo>
                <a:lnTo>
                  <a:pt x="118" y="111"/>
                </a:lnTo>
                <a:lnTo>
                  <a:pt x="84" y="123"/>
                </a:lnTo>
                <a:lnTo>
                  <a:pt x="49" y="141"/>
                </a:lnTo>
                <a:lnTo>
                  <a:pt x="22" y="169"/>
                </a:lnTo>
                <a:lnTo>
                  <a:pt x="0" y="202"/>
                </a:lnTo>
                <a:lnTo>
                  <a:pt x="4" y="256"/>
                </a:lnTo>
                <a:lnTo>
                  <a:pt x="12" y="312"/>
                </a:lnTo>
                <a:lnTo>
                  <a:pt x="19" y="328"/>
                </a:lnTo>
                <a:lnTo>
                  <a:pt x="30" y="342"/>
                </a:lnTo>
                <a:lnTo>
                  <a:pt x="58" y="375"/>
                </a:lnTo>
                <a:lnTo>
                  <a:pt x="73" y="394"/>
                </a:lnTo>
                <a:lnTo>
                  <a:pt x="82" y="403"/>
                </a:lnTo>
                <a:lnTo>
                  <a:pt x="90" y="403"/>
                </a:lnTo>
                <a:lnTo>
                  <a:pt x="100" y="405"/>
                </a:lnTo>
                <a:lnTo>
                  <a:pt x="118" y="414"/>
                </a:lnTo>
                <a:lnTo>
                  <a:pt x="147" y="433"/>
                </a:lnTo>
                <a:lnTo>
                  <a:pt x="186" y="442"/>
                </a:lnTo>
                <a:lnTo>
                  <a:pt x="225" y="454"/>
                </a:lnTo>
                <a:lnTo>
                  <a:pt x="264" y="474"/>
                </a:lnTo>
                <a:lnTo>
                  <a:pt x="322" y="484"/>
                </a:lnTo>
                <a:lnTo>
                  <a:pt x="361" y="493"/>
                </a:lnTo>
                <a:lnTo>
                  <a:pt x="391" y="501"/>
                </a:lnTo>
                <a:lnTo>
                  <a:pt x="420" y="514"/>
                </a:lnTo>
                <a:lnTo>
                  <a:pt x="441" y="528"/>
                </a:lnTo>
                <a:lnTo>
                  <a:pt x="450" y="534"/>
                </a:lnTo>
                <a:lnTo>
                  <a:pt x="462" y="538"/>
                </a:lnTo>
                <a:lnTo>
                  <a:pt x="487" y="544"/>
                </a:lnTo>
                <a:lnTo>
                  <a:pt x="517" y="564"/>
                </a:lnTo>
                <a:lnTo>
                  <a:pt x="546" y="574"/>
                </a:lnTo>
                <a:lnTo>
                  <a:pt x="583" y="598"/>
                </a:lnTo>
                <a:lnTo>
                  <a:pt x="600" y="610"/>
                </a:lnTo>
                <a:lnTo>
                  <a:pt x="606" y="615"/>
                </a:lnTo>
                <a:lnTo>
                  <a:pt x="643" y="676"/>
                </a:lnTo>
                <a:lnTo>
                  <a:pt x="663" y="706"/>
                </a:lnTo>
                <a:lnTo>
                  <a:pt x="660" y="724"/>
                </a:lnTo>
                <a:lnTo>
                  <a:pt x="657" y="753"/>
                </a:lnTo>
                <a:lnTo>
                  <a:pt x="652" y="783"/>
                </a:lnTo>
                <a:lnTo>
                  <a:pt x="643" y="807"/>
                </a:lnTo>
                <a:lnTo>
                  <a:pt x="592" y="868"/>
                </a:lnTo>
                <a:lnTo>
                  <a:pt x="528" y="918"/>
                </a:lnTo>
                <a:lnTo>
                  <a:pt x="486" y="946"/>
                </a:lnTo>
                <a:lnTo>
                  <a:pt x="466" y="960"/>
                </a:lnTo>
                <a:lnTo>
                  <a:pt x="460" y="963"/>
                </a:lnTo>
                <a:lnTo>
                  <a:pt x="468" y="957"/>
                </a:lnTo>
                <a:lnTo>
                  <a:pt x="457" y="961"/>
                </a:lnTo>
                <a:lnTo>
                  <a:pt x="429" y="978"/>
                </a:lnTo>
                <a:lnTo>
                  <a:pt x="397" y="1000"/>
                </a:lnTo>
                <a:lnTo>
                  <a:pt x="382" y="1009"/>
                </a:lnTo>
                <a:lnTo>
                  <a:pt x="361" y="1018"/>
                </a:lnTo>
                <a:lnTo>
                  <a:pt x="312" y="1029"/>
                </a:lnTo>
                <a:lnTo>
                  <a:pt x="283" y="1038"/>
                </a:lnTo>
                <a:lnTo>
                  <a:pt x="255" y="1044"/>
                </a:lnTo>
                <a:lnTo>
                  <a:pt x="223" y="1051"/>
                </a:lnTo>
                <a:lnTo>
                  <a:pt x="196" y="1057"/>
                </a:lnTo>
                <a:lnTo>
                  <a:pt x="186" y="1059"/>
                </a:lnTo>
                <a:lnTo>
                  <a:pt x="147" y="1080"/>
                </a:lnTo>
                <a:lnTo>
                  <a:pt x="123" y="1083"/>
                </a:lnTo>
                <a:lnTo>
                  <a:pt x="99" y="1089"/>
                </a:lnTo>
                <a:lnTo>
                  <a:pt x="88" y="1102"/>
                </a:lnTo>
                <a:lnTo>
                  <a:pt x="78" y="1119"/>
                </a:lnTo>
                <a:lnTo>
                  <a:pt x="49" y="1140"/>
                </a:lnTo>
                <a:lnTo>
                  <a:pt x="30" y="1168"/>
                </a:lnTo>
                <a:lnTo>
                  <a:pt x="25" y="1185"/>
                </a:lnTo>
                <a:lnTo>
                  <a:pt x="30" y="1213"/>
                </a:lnTo>
                <a:lnTo>
                  <a:pt x="34" y="1236"/>
                </a:lnTo>
                <a:lnTo>
                  <a:pt x="40" y="1270"/>
                </a:lnTo>
                <a:lnTo>
                  <a:pt x="49" y="1302"/>
                </a:lnTo>
                <a:lnTo>
                  <a:pt x="108" y="1362"/>
                </a:lnTo>
                <a:lnTo>
                  <a:pt x="138" y="1392"/>
                </a:lnTo>
                <a:lnTo>
                  <a:pt x="145" y="1416"/>
                </a:lnTo>
                <a:lnTo>
                  <a:pt x="148" y="1423"/>
                </a:lnTo>
                <a:lnTo>
                  <a:pt x="156" y="1429"/>
                </a:lnTo>
                <a:lnTo>
                  <a:pt x="177" y="1452"/>
                </a:lnTo>
                <a:lnTo>
                  <a:pt x="190" y="1471"/>
                </a:lnTo>
                <a:lnTo>
                  <a:pt x="196" y="1482"/>
                </a:lnTo>
                <a:lnTo>
                  <a:pt x="204" y="1491"/>
                </a:lnTo>
                <a:lnTo>
                  <a:pt x="225" y="1503"/>
                </a:lnTo>
                <a:lnTo>
                  <a:pt x="253" y="1512"/>
                </a:lnTo>
                <a:lnTo>
                  <a:pt x="312" y="1554"/>
                </a:lnTo>
                <a:lnTo>
                  <a:pt x="351" y="1585"/>
                </a:lnTo>
                <a:lnTo>
                  <a:pt x="390" y="1614"/>
                </a:lnTo>
                <a:lnTo>
                  <a:pt x="429" y="1633"/>
                </a:lnTo>
                <a:lnTo>
                  <a:pt x="475" y="1647"/>
                </a:lnTo>
                <a:lnTo>
                  <a:pt x="528" y="1654"/>
                </a:lnTo>
                <a:lnTo>
                  <a:pt x="547" y="1662"/>
                </a:lnTo>
                <a:lnTo>
                  <a:pt x="574" y="1671"/>
                </a:lnTo>
                <a:lnTo>
                  <a:pt x="601" y="1678"/>
                </a:lnTo>
                <a:lnTo>
                  <a:pt x="624" y="1684"/>
                </a:lnTo>
                <a:lnTo>
                  <a:pt x="721" y="1693"/>
                </a:lnTo>
                <a:lnTo>
                  <a:pt x="1044" y="1714"/>
                </a:lnTo>
                <a:lnTo>
                  <a:pt x="1065" y="1722"/>
                </a:lnTo>
                <a:lnTo>
                  <a:pt x="1074" y="1723"/>
                </a:lnTo>
                <a:lnTo>
                  <a:pt x="1084" y="1723"/>
                </a:lnTo>
                <a:lnTo>
                  <a:pt x="1110" y="1723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55" name="Freeform 37"/>
          <p:cNvSpPr>
            <a:spLocks/>
          </p:cNvSpPr>
          <p:nvPr/>
        </p:nvSpPr>
        <p:spPr bwMode="auto">
          <a:xfrm>
            <a:off x="3781461" y="1941727"/>
            <a:ext cx="1552575" cy="476250"/>
          </a:xfrm>
          <a:custGeom>
            <a:avLst/>
            <a:gdLst>
              <a:gd name="T0" fmla="*/ 0 w 2446"/>
              <a:gd name="T1" fmla="*/ 750 h 750"/>
              <a:gd name="T2" fmla="*/ 373 w 2446"/>
              <a:gd name="T3" fmla="*/ 741 h 750"/>
              <a:gd name="T4" fmla="*/ 736 w 2446"/>
              <a:gd name="T5" fmla="*/ 717 h 750"/>
              <a:gd name="T6" fmla="*/ 1074 w 2446"/>
              <a:gd name="T7" fmla="*/ 681 h 750"/>
              <a:gd name="T8" fmla="*/ 1231 w 2446"/>
              <a:gd name="T9" fmla="*/ 659 h 750"/>
              <a:gd name="T10" fmla="*/ 1378 w 2446"/>
              <a:gd name="T11" fmla="*/ 633 h 750"/>
              <a:gd name="T12" fmla="*/ 1512 w 2446"/>
              <a:gd name="T13" fmla="*/ 605 h 750"/>
              <a:gd name="T14" fmla="*/ 1633 w 2446"/>
              <a:gd name="T15" fmla="*/ 576 h 750"/>
              <a:gd name="T16" fmla="*/ 1741 w 2446"/>
              <a:gd name="T17" fmla="*/ 545 h 750"/>
              <a:gd name="T18" fmla="*/ 1831 w 2446"/>
              <a:gd name="T19" fmla="*/ 512 h 750"/>
              <a:gd name="T20" fmla="*/ 1905 w 2446"/>
              <a:gd name="T21" fmla="*/ 479 h 750"/>
              <a:gd name="T22" fmla="*/ 1959 w 2446"/>
              <a:gd name="T23" fmla="*/ 444 h 750"/>
              <a:gd name="T24" fmla="*/ 1992 w 2446"/>
              <a:gd name="T25" fmla="*/ 410 h 750"/>
              <a:gd name="T26" fmla="*/ 2004 w 2446"/>
              <a:gd name="T27" fmla="*/ 374 h 750"/>
              <a:gd name="T28" fmla="*/ 2014 w 2446"/>
              <a:gd name="T29" fmla="*/ 303 h 750"/>
              <a:gd name="T30" fmla="*/ 2041 w 2446"/>
              <a:gd name="T31" fmla="*/ 236 h 750"/>
              <a:gd name="T32" fmla="*/ 2086 w 2446"/>
              <a:gd name="T33" fmla="*/ 173 h 750"/>
              <a:gd name="T34" fmla="*/ 2142 w 2446"/>
              <a:gd name="T35" fmla="*/ 117 h 750"/>
              <a:gd name="T36" fmla="*/ 2209 w 2446"/>
              <a:gd name="T37" fmla="*/ 69 h 750"/>
              <a:gd name="T38" fmla="*/ 2284 w 2446"/>
              <a:gd name="T39" fmla="*/ 32 h 750"/>
              <a:gd name="T40" fmla="*/ 2364 w 2446"/>
              <a:gd name="T41" fmla="*/ 9 h 750"/>
              <a:gd name="T42" fmla="*/ 2446 w 2446"/>
              <a:gd name="T43" fmla="*/ 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446" h="750">
                <a:moveTo>
                  <a:pt x="0" y="750"/>
                </a:moveTo>
                <a:lnTo>
                  <a:pt x="373" y="741"/>
                </a:lnTo>
                <a:lnTo>
                  <a:pt x="736" y="717"/>
                </a:lnTo>
                <a:lnTo>
                  <a:pt x="1074" y="681"/>
                </a:lnTo>
                <a:lnTo>
                  <a:pt x="1231" y="659"/>
                </a:lnTo>
                <a:lnTo>
                  <a:pt x="1378" y="633"/>
                </a:lnTo>
                <a:lnTo>
                  <a:pt x="1512" y="605"/>
                </a:lnTo>
                <a:lnTo>
                  <a:pt x="1633" y="576"/>
                </a:lnTo>
                <a:lnTo>
                  <a:pt x="1741" y="545"/>
                </a:lnTo>
                <a:lnTo>
                  <a:pt x="1831" y="512"/>
                </a:lnTo>
                <a:lnTo>
                  <a:pt x="1905" y="479"/>
                </a:lnTo>
                <a:lnTo>
                  <a:pt x="1959" y="444"/>
                </a:lnTo>
                <a:lnTo>
                  <a:pt x="1992" y="410"/>
                </a:lnTo>
                <a:lnTo>
                  <a:pt x="2004" y="374"/>
                </a:lnTo>
                <a:lnTo>
                  <a:pt x="2014" y="303"/>
                </a:lnTo>
                <a:lnTo>
                  <a:pt x="2041" y="236"/>
                </a:lnTo>
                <a:lnTo>
                  <a:pt x="2086" y="173"/>
                </a:lnTo>
                <a:lnTo>
                  <a:pt x="2142" y="117"/>
                </a:lnTo>
                <a:lnTo>
                  <a:pt x="2209" y="69"/>
                </a:lnTo>
                <a:lnTo>
                  <a:pt x="2284" y="32"/>
                </a:lnTo>
                <a:lnTo>
                  <a:pt x="2364" y="9"/>
                </a:lnTo>
                <a:lnTo>
                  <a:pt x="2446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39"/>
          <p:cNvSpPr>
            <a:spLocks/>
          </p:cNvSpPr>
          <p:nvPr/>
        </p:nvSpPr>
        <p:spPr bwMode="auto">
          <a:xfrm>
            <a:off x="8795520" y="1535788"/>
            <a:ext cx="958850" cy="1287462"/>
          </a:xfrm>
          <a:custGeom>
            <a:avLst/>
            <a:gdLst>
              <a:gd name="T0" fmla="*/ 1512 w 1512"/>
              <a:gd name="T1" fmla="*/ 0 h 2028"/>
              <a:gd name="T2" fmla="*/ 1495 w 1512"/>
              <a:gd name="T3" fmla="*/ 378 h 2028"/>
              <a:gd name="T4" fmla="*/ 1447 w 1512"/>
              <a:gd name="T5" fmla="*/ 744 h 2028"/>
              <a:gd name="T6" fmla="*/ 1372 w 1512"/>
              <a:gd name="T7" fmla="*/ 1088 h 2028"/>
              <a:gd name="T8" fmla="*/ 1326 w 1512"/>
              <a:gd name="T9" fmla="*/ 1247 h 2028"/>
              <a:gd name="T10" fmla="*/ 1276 w 1512"/>
              <a:gd name="T11" fmla="*/ 1394 h 2028"/>
              <a:gd name="T12" fmla="*/ 1221 w 1512"/>
              <a:gd name="T13" fmla="*/ 1530 h 2028"/>
              <a:gd name="T14" fmla="*/ 1161 w 1512"/>
              <a:gd name="T15" fmla="*/ 1653 h 2028"/>
              <a:gd name="T16" fmla="*/ 1099 w 1512"/>
              <a:gd name="T17" fmla="*/ 1763 h 2028"/>
              <a:gd name="T18" fmla="*/ 1033 w 1512"/>
              <a:gd name="T19" fmla="*/ 1854 h 2028"/>
              <a:gd name="T20" fmla="*/ 966 w 1512"/>
              <a:gd name="T21" fmla="*/ 1928 h 2028"/>
              <a:gd name="T22" fmla="*/ 897 w 1512"/>
              <a:gd name="T23" fmla="*/ 1983 h 2028"/>
              <a:gd name="T24" fmla="*/ 826 w 1512"/>
              <a:gd name="T25" fmla="*/ 2017 h 2028"/>
              <a:gd name="T26" fmla="*/ 756 w 1512"/>
              <a:gd name="T27" fmla="*/ 2028 h 2028"/>
              <a:gd name="T28" fmla="*/ 478 w 1512"/>
              <a:gd name="T29" fmla="*/ 2017 h 2028"/>
              <a:gd name="T30" fmla="*/ 351 w 1512"/>
              <a:gd name="T31" fmla="*/ 2004 h 2028"/>
              <a:gd name="T32" fmla="*/ 237 w 1512"/>
              <a:gd name="T33" fmla="*/ 1987 h 2028"/>
              <a:gd name="T34" fmla="*/ 139 w 1512"/>
              <a:gd name="T35" fmla="*/ 1967 h 2028"/>
              <a:gd name="T36" fmla="*/ 64 w 1512"/>
              <a:gd name="T37" fmla="*/ 1944 h 2028"/>
              <a:gd name="T38" fmla="*/ 16 w 1512"/>
              <a:gd name="T39" fmla="*/ 1920 h 2028"/>
              <a:gd name="T40" fmla="*/ 0 w 1512"/>
              <a:gd name="T41" fmla="*/ 1897 h 20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512" h="2028">
                <a:moveTo>
                  <a:pt x="1512" y="0"/>
                </a:moveTo>
                <a:lnTo>
                  <a:pt x="1495" y="378"/>
                </a:lnTo>
                <a:lnTo>
                  <a:pt x="1447" y="744"/>
                </a:lnTo>
                <a:lnTo>
                  <a:pt x="1372" y="1088"/>
                </a:lnTo>
                <a:lnTo>
                  <a:pt x="1326" y="1247"/>
                </a:lnTo>
                <a:lnTo>
                  <a:pt x="1276" y="1394"/>
                </a:lnTo>
                <a:lnTo>
                  <a:pt x="1221" y="1530"/>
                </a:lnTo>
                <a:lnTo>
                  <a:pt x="1161" y="1653"/>
                </a:lnTo>
                <a:lnTo>
                  <a:pt x="1099" y="1763"/>
                </a:lnTo>
                <a:lnTo>
                  <a:pt x="1033" y="1854"/>
                </a:lnTo>
                <a:lnTo>
                  <a:pt x="966" y="1928"/>
                </a:lnTo>
                <a:lnTo>
                  <a:pt x="897" y="1983"/>
                </a:lnTo>
                <a:lnTo>
                  <a:pt x="826" y="2017"/>
                </a:lnTo>
                <a:lnTo>
                  <a:pt x="756" y="2028"/>
                </a:lnTo>
                <a:lnTo>
                  <a:pt x="478" y="2017"/>
                </a:lnTo>
                <a:lnTo>
                  <a:pt x="351" y="2004"/>
                </a:lnTo>
                <a:lnTo>
                  <a:pt x="237" y="1987"/>
                </a:lnTo>
                <a:lnTo>
                  <a:pt x="139" y="1967"/>
                </a:lnTo>
                <a:lnTo>
                  <a:pt x="64" y="1944"/>
                </a:lnTo>
                <a:lnTo>
                  <a:pt x="16" y="1920"/>
                </a:lnTo>
                <a:lnTo>
                  <a:pt x="0" y="1897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40"/>
          <p:cNvSpPr>
            <a:spLocks/>
          </p:cNvSpPr>
          <p:nvPr/>
        </p:nvSpPr>
        <p:spPr bwMode="auto">
          <a:xfrm>
            <a:off x="549902" y="3762138"/>
            <a:ext cx="1481138" cy="903287"/>
          </a:xfrm>
          <a:custGeom>
            <a:avLst/>
            <a:gdLst>
              <a:gd name="T0" fmla="*/ 171 w 2334"/>
              <a:gd name="T1" fmla="*/ 615 h 1422"/>
              <a:gd name="T2" fmla="*/ 325 w 2334"/>
              <a:gd name="T3" fmla="*/ 436 h 1422"/>
              <a:gd name="T4" fmla="*/ 445 w 2334"/>
              <a:gd name="T5" fmla="*/ 313 h 1422"/>
              <a:gd name="T6" fmla="*/ 517 w 2334"/>
              <a:gd name="T7" fmla="*/ 272 h 1422"/>
              <a:gd name="T8" fmla="*/ 522 w 2334"/>
              <a:gd name="T9" fmla="*/ 304 h 1422"/>
              <a:gd name="T10" fmla="*/ 499 w 2334"/>
              <a:gd name="T11" fmla="*/ 379 h 1422"/>
              <a:gd name="T12" fmla="*/ 414 w 2334"/>
              <a:gd name="T13" fmla="*/ 597 h 1422"/>
              <a:gd name="T14" fmla="*/ 333 w 2334"/>
              <a:gd name="T15" fmla="*/ 812 h 1422"/>
              <a:gd name="T16" fmla="*/ 316 w 2334"/>
              <a:gd name="T17" fmla="*/ 883 h 1422"/>
              <a:gd name="T18" fmla="*/ 328 w 2334"/>
              <a:gd name="T19" fmla="*/ 909 h 1422"/>
              <a:gd name="T20" fmla="*/ 373 w 2334"/>
              <a:gd name="T21" fmla="*/ 879 h 1422"/>
              <a:gd name="T22" fmla="*/ 447 w 2334"/>
              <a:gd name="T23" fmla="*/ 799 h 1422"/>
              <a:gd name="T24" fmla="*/ 643 w 2334"/>
              <a:gd name="T25" fmla="*/ 565 h 1422"/>
              <a:gd name="T26" fmla="*/ 844 w 2334"/>
              <a:gd name="T27" fmla="*/ 339 h 1422"/>
              <a:gd name="T28" fmla="*/ 924 w 2334"/>
              <a:gd name="T29" fmla="*/ 270 h 1422"/>
              <a:gd name="T30" fmla="*/ 976 w 2334"/>
              <a:gd name="T31" fmla="*/ 252 h 1422"/>
              <a:gd name="T32" fmla="*/ 997 w 2334"/>
              <a:gd name="T33" fmla="*/ 302 h 1422"/>
              <a:gd name="T34" fmla="*/ 994 w 2334"/>
              <a:gd name="T35" fmla="*/ 412 h 1422"/>
              <a:gd name="T36" fmla="*/ 973 w 2334"/>
              <a:gd name="T37" fmla="*/ 559 h 1422"/>
              <a:gd name="T38" fmla="*/ 915 w 2334"/>
              <a:gd name="T39" fmla="*/ 883 h 1422"/>
              <a:gd name="T40" fmla="*/ 894 w 2334"/>
              <a:gd name="T41" fmla="*/ 1020 h 1422"/>
              <a:gd name="T42" fmla="*/ 889 w 2334"/>
              <a:gd name="T43" fmla="*/ 1110 h 1422"/>
              <a:gd name="T44" fmla="*/ 910 w 2334"/>
              <a:gd name="T45" fmla="*/ 1134 h 1422"/>
              <a:gd name="T46" fmla="*/ 958 w 2334"/>
              <a:gd name="T47" fmla="*/ 1075 h 1422"/>
              <a:gd name="T48" fmla="*/ 1029 w 2334"/>
              <a:gd name="T49" fmla="*/ 946 h 1422"/>
              <a:gd name="T50" fmla="*/ 1114 w 2334"/>
              <a:gd name="T51" fmla="*/ 770 h 1422"/>
              <a:gd name="T52" fmla="*/ 1306 w 2334"/>
              <a:gd name="T53" fmla="*/ 370 h 1422"/>
              <a:gd name="T54" fmla="*/ 1398 w 2334"/>
              <a:gd name="T55" fmla="*/ 193 h 1422"/>
              <a:gd name="T56" fmla="*/ 1479 w 2334"/>
              <a:gd name="T57" fmla="*/ 62 h 1422"/>
              <a:gd name="T58" fmla="*/ 1543 w 2334"/>
              <a:gd name="T59" fmla="*/ 1 h 1422"/>
              <a:gd name="T60" fmla="*/ 1593 w 2334"/>
              <a:gd name="T61" fmla="*/ 13 h 1422"/>
              <a:gd name="T62" fmla="*/ 1633 w 2334"/>
              <a:gd name="T63" fmla="*/ 79 h 1422"/>
              <a:gd name="T64" fmla="*/ 1668 w 2334"/>
              <a:gd name="T65" fmla="*/ 182 h 1422"/>
              <a:gd name="T66" fmla="*/ 1719 w 2334"/>
              <a:gd name="T67" fmla="*/ 459 h 1422"/>
              <a:gd name="T68" fmla="*/ 1749 w 2334"/>
              <a:gd name="T69" fmla="*/ 733 h 1422"/>
              <a:gd name="T70" fmla="*/ 1759 w 2334"/>
              <a:gd name="T71" fmla="*/ 838 h 1422"/>
              <a:gd name="T72" fmla="*/ 1758 w 2334"/>
              <a:gd name="T73" fmla="*/ 1009 h 1422"/>
              <a:gd name="T74" fmla="*/ 1716 w 2334"/>
              <a:gd name="T75" fmla="*/ 1237 h 1422"/>
              <a:gd name="T76" fmla="*/ 1687 w 2334"/>
              <a:gd name="T77" fmla="*/ 1351 h 1422"/>
              <a:gd name="T78" fmla="*/ 1677 w 2334"/>
              <a:gd name="T79" fmla="*/ 1414 h 1422"/>
              <a:gd name="T80" fmla="*/ 1681 w 2334"/>
              <a:gd name="T81" fmla="*/ 1408 h 1422"/>
              <a:gd name="T82" fmla="*/ 1690 w 2334"/>
              <a:gd name="T83" fmla="*/ 1366 h 1422"/>
              <a:gd name="T84" fmla="*/ 2334 w 2334"/>
              <a:gd name="T85" fmla="*/ 330 h 1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334" h="1422">
                <a:moveTo>
                  <a:pt x="0" y="822"/>
                </a:moveTo>
                <a:lnTo>
                  <a:pt x="171" y="615"/>
                </a:lnTo>
                <a:lnTo>
                  <a:pt x="252" y="520"/>
                </a:lnTo>
                <a:lnTo>
                  <a:pt x="325" y="436"/>
                </a:lnTo>
                <a:lnTo>
                  <a:pt x="390" y="365"/>
                </a:lnTo>
                <a:lnTo>
                  <a:pt x="445" y="313"/>
                </a:lnTo>
                <a:lnTo>
                  <a:pt x="489" y="280"/>
                </a:lnTo>
                <a:lnTo>
                  <a:pt x="517" y="272"/>
                </a:lnTo>
                <a:lnTo>
                  <a:pt x="523" y="282"/>
                </a:lnTo>
                <a:lnTo>
                  <a:pt x="522" y="304"/>
                </a:lnTo>
                <a:lnTo>
                  <a:pt x="513" y="337"/>
                </a:lnTo>
                <a:lnTo>
                  <a:pt x="499" y="379"/>
                </a:lnTo>
                <a:lnTo>
                  <a:pt x="462" y="481"/>
                </a:lnTo>
                <a:lnTo>
                  <a:pt x="414" y="597"/>
                </a:lnTo>
                <a:lnTo>
                  <a:pt x="369" y="712"/>
                </a:lnTo>
                <a:lnTo>
                  <a:pt x="333" y="812"/>
                </a:lnTo>
                <a:lnTo>
                  <a:pt x="322" y="852"/>
                </a:lnTo>
                <a:lnTo>
                  <a:pt x="316" y="883"/>
                </a:lnTo>
                <a:lnTo>
                  <a:pt x="318" y="902"/>
                </a:lnTo>
                <a:lnTo>
                  <a:pt x="328" y="909"/>
                </a:lnTo>
                <a:lnTo>
                  <a:pt x="346" y="900"/>
                </a:lnTo>
                <a:lnTo>
                  <a:pt x="373" y="879"/>
                </a:lnTo>
                <a:lnTo>
                  <a:pt x="408" y="844"/>
                </a:lnTo>
                <a:lnTo>
                  <a:pt x="447" y="799"/>
                </a:lnTo>
                <a:lnTo>
                  <a:pt x="541" y="690"/>
                </a:lnTo>
                <a:lnTo>
                  <a:pt x="643" y="565"/>
                </a:lnTo>
                <a:lnTo>
                  <a:pt x="748" y="444"/>
                </a:lnTo>
                <a:lnTo>
                  <a:pt x="844" y="339"/>
                </a:lnTo>
                <a:lnTo>
                  <a:pt x="886" y="298"/>
                </a:lnTo>
                <a:lnTo>
                  <a:pt x="924" y="270"/>
                </a:lnTo>
                <a:lnTo>
                  <a:pt x="954" y="253"/>
                </a:lnTo>
                <a:lnTo>
                  <a:pt x="976" y="252"/>
                </a:lnTo>
                <a:lnTo>
                  <a:pt x="991" y="268"/>
                </a:lnTo>
                <a:lnTo>
                  <a:pt x="997" y="302"/>
                </a:lnTo>
                <a:lnTo>
                  <a:pt x="999" y="350"/>
                </a:lnTo>
                <a:lnTo>
                  <a:pt x="994" y="412"/>
                </a:lnTo>
                <a:lnTo>
                  <a:pt x="985" y="482"/>
                </a:lnTo>
                <a:lnTo>
                  <a:pt x="973" y="559"/>
                </a:lnTo>
                <a:lnTo>
                  <a:pt x="945" y="722"/>
                </a:lnTo>
                <a:lnTo>
                  <a:pt x="915" y="883"/>
                </a:lnTo>
                <a:lnTo>
                  <a:pt x="903" y="955"/>
                </a:lnTo>
                <a:lnTo>
                  <a:pt x="894" y="1020"/>
                </a:lnTo>
                <a:lnTo>
                  <a:pt x="889" y="1070"/>
                </a:lnTo>
                <a:lnTo>
                  <a:pt x="889" y="1110"/>
                </a:lnTo>
                <a:lnTo>
                  <a:pt x="897" y="1130"/>
                </a:lnTo>
                <a:lnTo>
                  <a:pt x="910" y="1134"/>
                </a:lnTo>
                <a:lnTo>
                  <a:pt x="931" y="1114"/>
                </a:lnTo>
                <a:lnTo>
                  <a:pt x="958" y="1075"/>
                </a:lnTo>
                <a:lnTo>
                  <a:pt x="991" y="1018"/>
                </a:lnTo>
                <a:lnTo>
                  <a:pt x="1029" y="946"/>
                </a:lnTo>
                <a:lnTo>
                  <a:pt x="1071" y="862"/>
                </a:lnTo>
                <a:lnTo>
                  <a:pt x="1114" y="770"/>
                </a:lnTo>
                <a:lnTo>
                  <a:pt x="1209" y="570"/>
                </a:lnTo>
                <a:lnTo>
                  <a:pt x="1306" y="370"/>
                </a:lnTo>
                <a:lnTo>
                  <a:pt x="1353" y="277"/>
                </a:lnTo>
                <a:lnTo>
                  <a:pt x="1398" y="193"/>
                </a:lnTo>
                <a:lnTo>
                  <a:pt x="1441" y="121"/>
                </a:lnTo>
                <a:lnTo>
                  <a:pt x="1479" y="62"/>
                </a:lnTo>
                <a:lnTo>
                  <a:pt x="1513" y="22"/>
                </a:lnTo>
                <a:lnTo>
                  <a:pt x="1543" y="1"/>
                </a:lnTo>
                <a:lnTo>
                  <a:pt x="1569" y="0"/>
                </a:lnTo>
                <a:lnTo>
                  <a:pt x="1593" y="13"/>
                </a:lnTo>
                <a:lnTo>
                  <a:pt x="1614" y="40"/>
                </a:lnTo>
                <a:lnTo>
                  <a:pt x="1633" y="79"/>
                </a:lnTo>
                <a:lnTo>
                  <a:pt x="1651" y="127"/>
                </a:lnTo>
                <a:lnTo>
                  <a:pt x="1668" y="182"/>
                </a:lnTo>
                <a:lnTo>
                  <a:pt x="1696" y="315"/>
                </a:lnTo>
                <a:lnTo>
                  <a:pt x="1719" y="459"/>
                </a:lnTo>
                <a:lnTo>
                  <a:pt x="1737" y="602"/>
                </a:lnTo>
                <a:lnTo>
                  <a:pt x="1749" y="733"/>
                </a:lnTo>
                <a:lnTo>
                  <a:pt x="1755" y="790"/>
                </a:lnTo>
                <a:lnTo>
                  <a:pt x="1759" y="838"/>
                </a:lnTo>
                <a:lnTo>
                  <a:pt x="1762" y="925"/>
                </a:lnTo>
                <a:lnTo>
                  <a:pt x="1758" y="1009"/>
                </a:lnTo>
                <a:lnTo>
                  <a:pt x="1732" y="1168"/>
                </a:lnTo>
                <a:lnTo>
                  <a:pt x="1716" y="1237"/>
                </a:lnTo>
                <a:lnTo>
                  <a:pt x="1701" y="1299"/>
                </a:lnTo>
                <a:lnTo>
                  <a:pt x="1687" y="1351"/>
                </a:lnTo>
                <a:lnTo>
                  <a:pt x="1680" y="1390"/>
                </a:lnTo>
                <a:lnTo>
                  <a:pt x="1677" y="1414"/>
                </a:lnTo>
                <a:lnTo>
                  <a:pt x="1677" y="1422"/>
                </a:lnTo>
                <a:lnTo>
                  <a:pt x="1681" y="1408"/>
                </a:lnTo>
                <a:lnTo>
                  <a:pt x="1689" y="1378"/>
                </a:lnTo>
                <a:lnTo>
                  <a:pt x="1690" y="1366"/>
                </a:lnTo>
                <a:lnTo>
                  <a:pt x="1692" y="1362"/>
                </a:lnTo>
                <a:lnTo>
                  <a:pt x="2334" y="33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43"/>
          <p:cNvSpPr>
            <a:spLocks/>
          </p:cNvSpPr>
          <p:nvPr/>
        </p:nvSpPr>
        <p:spPr bwMode="auto">
          <a:xfrm>
            <a:off x="6606608" y="2725122"/>
            <a:ext cx="1343025" cy="1581150"/>
          </a:xfrm>
          <a:custGeom>
            <a:avLst/>
            <a:gdLst>
              <a:gd name="T0" fmla="*/ 894 w 2115"/>
              <a:gd name="T1" fmla="*/ 1213 h 2490"/>
              <a:gd name="T2" fmla="*/ 881 w 2115"/>
              <a:gd name="T3" fmla="*/ 927 h 2490"/>
              <a:gd name="T4" fmla="*/ 996 w 2115"/>
              <a:gd name="T5" fmla="*/ 748 h 2490"/>
              <a:gd name="T6" fmla="*/ 1071 w 2115"/>
              <a:gd name="T7" fmla="*/ 714 h 2490"/>
              <a:gd name="T8" fmla="*/ 1158 w 2115"/>
              <a:gd name="T9" fmla="*/ 673 h 2490"/>
              <a:gd name="T10" fmla="*/ 1235 w 2115"/>
              <a:gd name="T11" fmla="*/ 649 h 2490"/>
              <a:gd name="T12" fmla="*/ 1322 w 2115"/>
              <a:gd name="T13" fmla="*/ 624 h 2490"/>
              <a:gd name="T14" fmla="*/ 1509 w 2115"/>
              <a:gd name="T15" fmla="*/ 640 h 2490"/>
              <a:gd name="T16" fmla="*/ 1595 w 2115"/>
              <a:gd name="T17" fmla="*/ 741 h 2490"/>
              <a:gd name="T18" fmla="*/ 1659 w 2115"/>
              <a:gd name="T19" fmla="*/ 885 h 2490"/>
              <a:gd name="T20" fmla="*/ 1728 w 2115"/>
              <a:gd name="T21" fmla="*/ 1167 h 2490"/>
              <a:gd name="T22" fmla="*/ 1719 w 2115"/>
              <a:gd name="T23" fmla="*/ 1462 h 2490"/>
              <a:gd name="T24" fmla="*/ 1631 w 2115"/>
              <a:gd name="T25" fmla="*/ 1636 h 2490"/>
              <a:gd name="T26" fmla="*/ 1565 w 2115"/>
              <a:gd name="T27" fmla="*/ 1747 h 2490"/>
              <a:gd name="T28" fmla="*/ 1385 w 2115"/>
              <a:gd name="T29" fmla="*/ 1852 h 2490"/>
              <a:gd name="T30" fmla="*/ 1139 w 2115"/>
              <a:gd name="T31" fmla="*/ 1936 h 2490"/>
              <a:gd name="T32" fmla="*/ 755 w 2115"/>
              <a:gd name="T33" fmla="*/ 1920 h 2490"/>
              <a:gd name="T34" fmla="*/ 567 w 2115"/>
              <a:gd name="T35" fmla="*/ 1794 h 2490"/>
              <a:gd name="T36" fmla="*/ 473 w 2115"/>
              <a:gd name="T37" fmla="*/ 1624 h 2490"/>
              <a:gd name="T38" fmla="*/ 387 w 2115"/>
              <a:gd name="T39" fmla="*/ 1336 h 2490"/>
              <a:gd name="T40" fmla="*/ 333 w 2115"/>
              <a:gd name="T41" fmla="*/ 819 h 2490"/>
              <a:gd name="T42" fmla="*/ 359 w 2115"/>
              <a:gd name="T43" fmla="*/ 700 h 2490"/>
              <a:gd name="T44" fmla="*/ 387 w 2115"/>
              <a:gd name="T45" fmla="*/ 603 h 2490"/>
              <a:gd name="T46" fmla="*/ 435 w 2115"/>
              <a:gd name="T47" fmla="*/ 493 h 2490"/>
              <a:gd name="T48" fmla="*/ 480 w 2115"/>
              <a:gd name="T49" fmla="*/ 402 h 2490"/>
              <a:gd name="T50" fmla="*/ 528 w 2115"/>
              <a:gd name="T51" fmla="*/ 336 h 2490"/>
              <a:gd name="T52" fmla="*/ 677 w 2115"/>
              <a:gd name="T53" fmla="*/ 240 h 2490"/>
              <a:gd name="T54" fmla="*/ 783 w 2115"/>
              <a:gd name="T55" fmla="*/ 163 h 2490"/>
              <a:gd name="T56" fmla="*/ 783 w 2115"/>
              <a:gd name="T57" fmla="*/ 171 h 2490"/>
              <a:gd name="T58" fmla="*/ 939 w 2115"/>
              <a:gd name="T59" fmla="*/ 82 h 2490"/>
              <a:gd name="T60" fmla="*/ 1106 w 2115"/>
              <a:gd name="T61" fmla="*/ 36 h 2490"/>
              <a:gd name="T62" fmla="*/ 1611 w 2115"/>
              <a:gd name="T63" fmla="*/ 12 h 2490"/>
              <a:gd name="T64" fmla="*/ 1793 w 2115"/>
              <a:gd name="T65" fmla="*/ 132 h 2490"/>
              <a:gd name="T66" fmla="*/ 1857 w 2115"/>
              <a:gd name="T67" fmla="*/ 252 h 2490"/>
              <a:gd name="T68" fmla="*/ 1932 w 2115"/>
              <a:gd name="T69" fmla="*/ 409 h 2490"/>
              <a:gd name="T70" fmla="*/ 1994 w 2115"/>
              <a:gd name="T71" fmla="*/ 537 h 2490"/>
              <a:gd name="T72" fmla="*/ 2009 w 2115"/>
              <a:gd name="T73" fmla="*/ 613 h 2490"/>
              <a:gd name="T74" fmla="*/ 2070 w 2115"/>
              <a:gd name="T75" fmla="*/ 805 h 2490"/>
              <a:gd name="T76" fmla="*/ 2070 w 2115"/>
              <a:gd name="T77" fmla="*/ 850 h 2490"/>
              <a:gd name="T78" fmla="*/ 2111 w 2115"/>
              <a:gd name="T79" fmla="*/ 1011 h 2490"/>
              <a:gd name="T80" fmla="*/ 2111 w 2115"/>
              <a:gd name="T81" fmla="*/ 1183 h 2490"/>
              <a:gd name="T82" fmla="*/ 2072 w 2115"/>
              <a:gd name="T83" fmla="*/ 1444 h 2490"/>
              <a:gd name="T84" fmla="*/ 2049 w 2115"/>
              <a:gd name="T85" fmla="*/ 1543 h 2490"/>
              <a:gd name="T86" fmla="*/ 2021 w 2115"/>
              <a:gd name="T87" fmla="*/ 1630 h 2490"/>
              <a:gd name="T88" fmla="*/ 1947 w 2115"/>
              <a:gd name="T89" fmla="*/ 1785 h 2490"/>
              <a:gd name="T90" fmla="*/ 1877 w 2115"/>
              <a:gd name="T91" fmla="*/ 1891 h 2490"/>
              <a:gd name="T92" fmla="*/ 1782 w 2115"/>
              <a:gd name="T93" fmla="*/ 2032 h 2490"/>
              <a:gd name="T94" fmla="*/ 1676 w 2115"/>
              <a:gd name="T95" fmla="*/ 2172 h 2490"/>
              <a:gd name="T96" fmla="*/ 1493 w 2115"/>
              <a:gd name="T97" fmla="*/ 2274 h 2490"/>
              <a:gd name="T98" fmla="*/ 1355 w 2115"/>
              <a:gd name="T99" fmla="*/ 2332 h 2490"/>
              <a:gd name="T100" fmla="*/ 1247 w 2115"/>
              <a:gd name="T101" fmla="*/ 2386 h 2490"/>
              <a:gd name="T102" fmla="*/ 1170 w 2115"/>
              <a:gd name="T103" fmla="*/ 2418 h 2490"/>
              <a:gd name="T104" fmla="*/ 959 w 2115"/>
              <a:gd name="T105" fmla="*/ 2475 h 2490"/>
              <a:gd name="T106" fmla="*/ 440 w 2115"/>
              <a:gd name="T107" fmla="*/ 2466 h 2490"/>
              <a:gd name="T108" fmla="*/ 329 w 2115"/>
              <a:gd name="T109" fmla="*/ 2347 h 2490"/>
              <a:gd name="T110" fmla="*/ 224 w 2115"/>
              <a:gd name="T111" fmla="*/ 2208 h 2490"/>
              <a:gd name="T112" fmla="*/ 167 w 2115"/>
              <a:gd name="T113" fmla="*/ 2131 h 2490"/>
              <a:gd name="T114" fmla="*/ 75 w 2115"/>
              <a:gd name="T115" fmla="*/ 1960 h 2490"/>
              <a:gd name="T116" fmla="*/ 9 w 2115"/>
              <a:gd name="T117" fmla="*/ 1809 h 2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15" h="2490">
                <a:moveTo>
                  <a:pt x="977" y="1372"/>
                </a:moveTo>
                <a:lnTo>
                  <a:pt x="945" y="1312"/>
                </a:lnTo>
                <a:lnTo>
                  <a:pt x="923" y="1264"/>
                </a:lnTo>
                <a:lnTo>
                  <a:pt x="906" y="1233"/>
                </a:lnTo>
                <a:lnTo>
                  <a:pt x="894" y="1213"/>
                </a:lnTo>
                <a:lnTo>
                  <a:pt x="884" y="1198"/>
                </a:lnTo>
                <a:lnTo>
                  <a:pt x="879" y="1188"/>
                </a:lnTo>
                <a:lnTo>
                  <a:pt x="875" y="1176"/>
                </a:lnTo>
                <a:lnTo>
                  <a:pt x="869" y="1155"/>
                </a:lnTo>
                <a:lnTo>
                  <a:pt x="881" y="927"/>
                </a:lnTo>
                <a:lnTo>
                  <a:pt x="891" y="879"/>
                </a:lnTo>
                <a:lnTo>
                  <a:pt x="912" y="843"/>
                </a:lnTo>
                <a:lnTo>
                  <a:pt x="945" y="819"/>
                </a:lnTo>
                <a:lnTo>
                  <a:pt x="966" y="783"/>
                </a:lnTo>
                <a:lnTo>
                  <a:pt x="996" y="748"/>
                </a:lnTo>
                <a:lnTo>
                  <a:pt x="1031" y="721"/>
                </a:lnTo>
                <a:lnTo>
                  <a:pt x="1061" y="708"/>
                </a:lnTo>
                <a:lnTo>
                  <a:pt x="1073" y="705"/>
                </a:lnTo>
                <a:lnTo>
                  <a:pt x="1074" y="709"/>
                </a:lnTo>
                <a:lnTo>
                  <a:pt x="1071" y="714"/>
                </a:lnTo>
                <a:lnTo>
                  <a:pt x="1070" y="718"/>
                </a:lnTo>
                <a:lnTo>
                  <a:pt x="1076" y="718"/>
                </a:lnTo>
                <a:lnTo>
                  <a:pt x="1097" y="708"/>
                </a:lnTo>
                <a:lnTo>
                  <a:pt x="1139" y="685"/>
                </a:lnTo>
                <a:lnTo>
                  <a:pt x="1158" y="673"/>
                </a:lnTo>
                <a:lnTo>
                  <a:pt x="1170" y="667"/>
                </a:lnTo>
                <a:lnTo>
                  <a:pt x="1182" y="661"/>
                </a:lnTo>
                <a:lnTo>
                  <a:pt x="1196" y="658"/>
                </a:lnTo>
                <a:lnTo>
                  <a:pt x="1211" y="655"/>
                </a:lnTo>
                <a:lnTo>
                  <a:pt x="1235" y="649"/>
                </a:lnTo>
                <a:lnTo>
                  <a:pt x="1277" y="639"/>
                </a:lnTo>
                <a:lnTo>
                  <a:pt x="1299" y="631"/>
                </a:lnTo>
                <a:lnTo>
                  <a:pt x="1313" y="628"/>
                </a:lnTo>
                <a:lnTo>
                  <a:pt x="1317" y="625"/>
                </a:lnTo>
                <a:lnTo>
                  <a:pt x="1322" y="624"/>
                </a:lnTo>
                <a:lnTo>
                  <a:pt x="1331" y="622"/>
                </a:lnTo>
                <a:lnTo>
                  <a:pt x="1350" y="619"/>
                </a:lnTo>
                <a:lnTo>
                  <a:pt x="1385" y="613"/>
                </a:lnTo>
                <a:lnTo>
                  <a:pt x="1470" y="625"/>
                </a:lnTo>
                <a:lnTo>
                  <a:pt x="1509" y="640"/>
                </a:lnTo>
                <a:lnTo>
                  <a:pt x="1547" y="661"/>
                </a:lnTo>
                <a:lnTo>
                  <a:pt x="1563" y="688"/>
                </a:lnTo>
                <a:lnTo>
                  <a:pt x="1572" y="706"/>
                </a:lnTo>
                <a:lnTo>
                  <a:pt x="1584" y="727"/>
                </a:lnTo>
                <a:lnTo>
                  <a:pt x="1595" y="741"/>
                </a:lnTo>
                <a:lnTo>
                  <a:pt x="1620" y="771"/>
                </a:lnTo>
                <a:lnTo>
                  <a:pt x="1631" y="819"/>
                </a:lnTo>
                <a:lnTo>
                  <a:pt x="1643" y="837"/>
                </a:lnTo>
                <a:lnTo>
                  <a:pt x="1653" y="855"/>
                </a:lnTo>
                <a:lnTo>
                  <a:pt x="1659" y="885"/>
                </a:lnTo>
                <a:lnTo>
                  <a:pt x="1664" y="915"/>
                </a:lnTo>
                <a:lnTo>
                  <a:pt x="1685" y="963"/>
                </a:lnTo>
                <a:lnTo>
                  <a:pt x="1697" y="1011"/>
                </a:lnTo>
                <a:lnTo>
                  <a:pt x="1718" y="1071"/>
                </a:lnTo>
                <a:lnTo>
                  <a:pt x="1728" y="1167"/>
                </a:lnTo>
                <a:lnTo>
                  <a:pt x="1734" y="1203"/>
                </a:lnTo>
                <a:lnTo>
                  <a:pt x="1739" y="1239"/>
                </a:lnTo>
                <a:lnTo>
                  <a:pt x="1737" y="1341"/>
                </a:lnTo>
                <a:lnTo>
                  <a:pt x="1728" y="1444"/>
                </a:lnTo>
                <a:lnTo>
                  <a:pt x="1719" y="1462"/>
                </a:lnTo>
                <a:lnTo>
                  <a:pt x="1707" y="1480"/>
                </a:lnTo>
                <a:lnTo>
                  <a:pt x="1697" y="1516"/>
                </a:lnTo>
                <a:lnTo>
                  <a:pt x="1674" y="1552"/>
                </a:lnTo>
                <a:lnTo>
                  <a:pt x="1653" y="1600"/>
                </a:lnTo>
                <a:lnTo>
                  <a:pt x="1631" y="1636"/>
                </a:lnTo>
                <a:lnTo>
                  <a:pt x="1622" y="1663"/>
                </a:lnTo>
                <a:lnTo>
                  <a:pt x="1620" y="1672"/>
                </a:lnTo>
                <a:lnTo>
                  <a:pt x="1617" y="1683"/>
                </a:lnTo>
                <a:lnTo>
                  <a:pt x="1601" y="1708"/>
                </a:lnTo>
                <a:lnTo>
                  <a:pt x="1565" y="1747"/>
                </a:lnTo>
                <a:lnTo>
                  <a:pt x="1524" y="1780"/>
                </a:lnTo>
                <a:lnTo>
                  <a:pt x="1494" y="1807"/>
                </a:lnTo>
                <a:lnTo>
                  <a:pt x="1460" y="1828"/>
                </a:lnTo>
                <a:lnTo>
                  <a:pt x="1427" y="1840"/>
                </a:lnTo>
                <a:lnTo>
                  <a:pt x="1385" y="1852"/>
                </a:lnTo>
                <a:lnTo>
                  <a:pt x="1331" y="1876"/>
                </a:lnTo>
                <a:lnTo>
                  <a:pt x="1289" y="1888"/>
                </a:lnTo>
                <a:lnTo>
                  <a:pt x="1235" y="1912"/>
                </a:lnTo>
                <a:lnTo>
                  <a:pt x="1170" y="1924"/>
                </a:lnTo>
                <a:lnTo>
                  <a:pt x="1139" y="1936"/>
                </a:lnTo>
                <a:lnTo>
                  <a:pt x="1085" y="1948"/>
                </a:lnTo>
                <a:lnTo>
                  <a:pt x="858" y="1936"/>
                </a:lnTo>
                <a:lnTo>
                  <a:pt x="819" y="1932"/>
                </a:lnTo>
                <a:lnTo>
                  <a:pt x="786" y="1927"/>
                </a:lnTo>
                <a:lnTo>
                  <a:pt x="755" y="1920"/>
                </a:lnTo>
                <a:lnTo>
                  <a:pt x="719" y="1912"/>
                </a:lnTo>
                <a:lnTo>
                  <a:pt x="687" y="1888"/>
                </a:lnTo>
                <a:lnTo>
                  <a:pt x="633" y="1840"/>
                </a:lnTo>
                <a:lnTo>
                  <a:pt x="602" y="1828"/>
                </a:lnTo>
                <a:lnTo>
                  <a:pt x="567" y="1794"/>
                </a:lnTo>
                <a:lnTo>
                  <a:pt x="537" y="1756"/>
                </a:lnTo>
                <a:lnTo>
                  <a:pt x="518" y="1725"/>
                </a:lnTo>
                <a:lnTo>
                  <a:pt x="503" y="1696"/>
                </a:lnTo>
                <a:lnTo>
                  <a:pt x="489" y="1666"/>
                </a:lnTo>
                <a:lnTo>
                  <a:pt x="473" y="1624"/>
                </a:lnTo>
                <a:lnTo>
                  <a:pt x="450" y="1564"/>
                </a:lnTo>
                <a:lnTo>
                  <a:pt x="440" y="1528"/>
                </a:lnTo>
                <a:lnTo>
                  <a:pt x="419" y="1480"/>
                </a:lnTo>
                <a:lnTo>
                  <a:pt x="398" y="1384"/>
                </a:lnTo>
                <a:lnTo>
                  <a:pt x="387" y="1336"/>
                </a:lnTo>
                <a:lnTo>
                  <a:pt x="377" y="1300"/>
                </a:lnTo>
                <a:lnTo>
                  <a:pt x="354" y="1239"/>
                </a:lnTo>
                <a:lnTo>
                  <a:pt x="344" y="1191"/>
                </a:lnTo>
                <a:lnTo>
                  <a:pt x="323" y="1119"/>
                </a:lnTo>
                <a:lnTo>
                  <a:pt x="333" y="819"/>
                </a:lnTo>
                <a:lnTo>
                  <a:pt x="344" y="783"/>
                </a:lnTo>
                <a:lnTo>
                  <a:pt x="350" y="750"/>
                </a:lnTo>
                <a:lnTo>
                  <a:pt x="353" y="730"/>
                </a:lnTo>
                <a:lnTo>
                  <a:pt x="354" y="712"/>
                </a:lnTo>
                <a:lnTo>
                  <a:pt x="359" y="700"/>
                </a:lnTo>
                <a:lnTo>
                  <a:pt x="365" y="687"/>
                </a:lnTo>
                <a:lnTo>
                  <a:pt x="377" y="661"/>
                </a:lnTo>
                <a:lnTo>
                  <a:pt x="381" y="631"/>
                </a:lnTo>
                <a:lnTo>
                  <a:pt x="384" y="615"/>
                </a:lnTo>
                <a:lnTo>
                  <a:pt x="387" y="603"/>
                </a:lnTo>
                <a:lnTo>
                  <a:pt x="392" y="592"/>
                </a:lnTo>
                <a:lnTo>
                  <a:pt x="398" y="579"/>
                </a:lnTo>
                <a:lnTo>
                  <a:pt x="408" y="553"/>
                </a:lnTo>
                <a:lnTo>
                  <a:pt x="419" y="517"/>
                </a:lnTo>
                <a:lnTo>
                  <a:pt x="435" y="493"/>
                </a:lnTo>
                <a:lnTo>
                  <a:pt x="450" y="469"/>
                </a:lnTo>
                <a:lnTo>
                  <a:pt x="464" y="441"/>
                </a:lnTo>
                <a:lnTo>
                  <a:pt x="470" y="423"/>
                </a:lnTo>
                <a:lnTo>
                  <a:pt x="471" y="409"/>
                </a:lnTo>
                <a:lnTo>
                  <a:pt x="480" y="402"/>
                </a:lnTo>
                <a:lnTo>
                  <a:pt x="492" y="391"/>
                </a:lnTo>
                <a:lnTo>
                  <a:pt x="515" y="373"/>
                </a:lnTo>
                <a:lnTo>
                  <a:pt x="519" y="355"/>
                </a:lnTo>
                <a:lnTo>
                  <a:pt x="522" y="345"/>
                </a:lnTo>
                <a:lnTo>
                  <a:pt x="528" y="336"/>
                </a:lnTo>
                <a:lnTo>
                  <a:pt x="539" y="331"/>
                </a:lnTo>
                <a:lnTo>
                  <a:pt x="569" y="313"/>
                </a:lnTo>
                <a:lnTo>
                  <a:pt x="605" y="282"/>
                </a:lnTo>
                <a:lnTo>
                  <a:pt x="644" y="252"/>
                </a:lnTo>
                <a:lnTo>
                  <a:pt x="677" y="240"/>
                </a:lnTo>
                <a:lnTo>
                  <a:pt x="690" y="229"/>
                </a:lnTo>
                <a:lnTo>
                  <a:pt x="713" y="211"/>
                </a:lnTo>
                <a:lnTo>
                  <a:pt x="735" y="192"/>
                </a:lnTo>
                <a:lnTo>
                  <a:pt x="752" y="180"/>
                </a:lnTo>
                <a:lnTo>
                  <a:pt x="783" y="163"/>
                </a:lnTo>
                <a:lnTo>
                  <a:pt x="792" y="160"/>
                </a:lnTo>
                <a:lnTo>
                  <a:pt x="788" y="165"/>
                </a:lnTo>
                <a:lnTo>
                  <a:pt x="776" y="174"/>
                </a:lnTo>
                <a:lnTo>
                  <a:pt x="767" y="181"/>
                </a:lnTo>
                <a:lnTo>
                  <a:pt x="783" y="171"/>
                </a:lnTo>
                <a:lnTo>
                  <a:pt x="827" y="144"/>
                </a:lnTo>
                <a:lnTo>
                  <a:pt x="858" y="120"/>
                </a:lnTo>
                <a:lnTo>
                  <a:pt x="893" y="109"/>
                </a:lnTo>
                <a:lnTo>
                  <a:pt x="923" y="96"/>
                </a:lnTo>
                <a:lnTo>
                  <a:pt x="939" y="82"/>
                </a:lnTo>
                <a:lnTo>
                  <a:pt x="956" y="72"/>
                </a:lnTo>
                <a:lnTo>
                  <a:pt x="983" y="64"/>
                </a:lnTo>
                <a:lnTo>
                  <a:pt x="1010" y="60"/>
                </a:lnTo>
                <a:lnTo>
                  <a:pt x="1052" y="48"/>
                </a:lnTo>
                <a:lnTo>
                  <a:pt x="1106" y="36"/>
                </a:lnTo>
                <a:lnTo>
                  <a:pt x="1139" y="24"/>
                </a:lnTo>
                <a:lnTo>
                  <a:pt x="1223" y="12"/>
                </a:lnTo>
                <a:lnTo>
                  <a:pt x="1289" y="0"/>
                </a:lnTo>
                <a:lnTo>
                  <a:pt x="1451" y="4"/>
                </a:lnTo>
                <a:lnTo>
                  <a:pt x="1611" y="12"/>
                </a:lnTo>
                <a:lnTo>
                  <a:pt x="1643" y="24"/>
                </a:lnTo>
                <a:lnTo>
                  <a:pt x="1685" y="48"/>
                </a:lnTo>
                <a:lnTo>
                  <a:pt x="1724" y="78"/>
                </a:lnTo>
                <a:lnTo>
                  <a:pt x="1761" y="108"/>
                </a:lnTo>
                <a:lnTo>
                  <a:pt x="1793" y="132"/>
                </a:lnTo>
                <a:lnTo>
                  <a:pt x="1803" y="145"/>
                </a:lnTo>
                <a:lnTo>
                  <a:pt x="1820" y="171"/>
                </a:lnTo>
                <a:lnTo>
                  <a:pt x="1836" y="198"/>
                </a:lnTo>
                <a:lnTo>
                  <a:pt x="1847" y="216"/>
                </a:lnTo>
                <a:lnTo>
                  <a:pt x="1857" y="252"/>
                </a:lnTo>
                <a:lnTo>
                  <a:pt x="1874" y="276"/>
                </a:lnTo>
                <a:lnTo>
                  <a:pt x="1889" y="301"/>
                </a:lnTo>
                <a:lnTo>
                  <a:pt x="1901" y="330"/>
                </a:lnTo>
                <a:lnTo>
                  <a:pt x="1911" y="361"/>
                </a:lnTo>
                <a:lnTo>
                  <a:pt x="1932" y="409"/>
                </a:lnTo>
                <a:lnTo>
                  <a:pt x="1949" y="441"/>
                </a:lnTo>
                <a:lnTo>
                  <a:pt x="1962" y="463"/>
                </a:lnTo>
                <a:lnTo>
                  <a:pt x="1973" y="486"/>
                </a:lnTo>
                <a:lnTo>
                  <a:pt x="1986" y="517"/>
                </a:lnTo>
                <a:lnTo>
                  <a:pt x="1994" y="537"/>
                </a:lnTo>
                <a:lnTo>
                  <a:pt x="1997" y="547"/>
                </a:lnTo>
                <a:lnTo>
                  <a:pt x="1997" y="558"/>
                </a:lnTo>
                <a:lnTo>
                  <a:pt x="1998" y="571"/>
                </a:lnTo>
                <a:lnTo>
                  <a:pt x="2001" y="588"/>
                </a:lnTo>
                <a:lnTo>
                  <a:pt x="2009" y="613"/>
                </a:lnTo>
                <a:lnTo>
                  <a:pt x="2028" y="661"/>
                </a:lnTo>
                <a:lnTo>
                  <a:pt x="2039" y="721"/>
                </a:lnTo>
                <a:lnTo>
                  <a:pt x="2051" y="745"/>
                </a:lnTo>
                <a:lnTo>
                  <a:pt x="2061" y="771"/>
                </a:lnTo>
                <a:lnTo>
                  <a:pt x="2070" y="805"/>
                </a:lnTo>
                <a:lnTo>
                  <a:pt x="2075" y="831"/>
                </a:lnTo>
                <a:lnTo>
                  <a:pt x="2079" y="859"/>
                </a:lnTo>
                <a:lnTo>
                  <a:pt x="2078" y="865"/>
                </a:lnTo>
                <a:lnTo>
                  <a:pt x="2075" y="859"/>
                </a:lnTo>
                <a:lnTo>
                  <a:pt x="2070" y="850"/>
                </a:lnTo>
                <a:lnTo>
                  <a:pt x="2076" y="868"/>
                </a:lnTo>
                <a:lnTo>
                  <a:pt x="2084" y="888"/>
                </a:lnTo>
                <a:lnTo>
                  <a:pt x="2093" y="915"/>
                </a:lnTo>
                <a:lnTo>
                  <a:pt x="2105" y="987"/>
                </a:lnTo>
                <a:lnTo>
                  <a:pt x="2111" y="1011"/>
                </a:lnTo>
                <a:lnTo>
                  <a:pt x="2115" y="1035"/>
                </a:lnTo>
                <a:lnTo>
                  <a:pt x="2115" y="1056"/>
                </a:lnTo>
                <a:lnTo>
                  <a:pt x="2114" y="1089"/>
                </a:lnTo>
                <a:lnTo>
                  <a:pt x="2112" y="1134"/>
                </a:lnTo>
                <a:lnTo>
                  <a:pt x="2111" y="1183"/>
                </a:lnTo>
                <a:lnTo>
                  <a:pt x="2103" y="1288"/>
                </a:lnTo>
                <a:lnTo>
                  <a:pt x="2099" y="1335"/>
                </a:lnTo>
                <a:lnTo>
                  <a:pt x="2093" y="1372"/>
                </a:lnTo>
                <a:lnTo>
                  <a:pt x="2082" y="1408"/>
                </a:lnTo>
                <a:lnTo>
                  <a:pt x="2072" y="1444"/>
                </a:lnTo>
                <a:lnTo>
                  <a:pt x="2067" y="1473"/>
                </a:lnTo>
                <a:lnTo>
                  <a:pt x="2066" y="1491"/>
                </a:lnTo>
                <a:lnTo>
                  <a:pt x="2063" y="1512"/>
                </a:lnTo>
                <a:lnTo>
                  <a:pt x="2055" y="1528"/>
                </a:lnTo>
                <a:lnTo>
                  <a:pt x="2049" y="1543"/>
                </a:lnTo>
                <a:lnTo>
                  <a:pt x="2039" y="1564"/>
                </a:lnTo>
                <a:lnTo>
                  <a:pt x="2034" y="1597"/>
                </a:lnTo>
                <a:lnTo>
                  <a:pt x="2031" y="1614"/>
                </a:lnTo>
                <a:lnTo>
                  <a:pt x="2030" y="1621"/>
                </a:lnTo>
                <a:lnTo>
                  <a:pt x="2021" y="1630"/>
                </a:lnTo>
                <a:lnTo>
                  <a:pt x="2012" y="1645"/>
                </a:lnTo>
                <a:lnTo>
                  <a:pt x="1997" y="1672"/>
                </a:lnTo>
                <a:lnTo>
                  <a:pt x="1986" y="1708"/>
                </a:lnTo>
                <a:lnTo>
                  <a:pt x="1965" y="1756"/>
                </a:lnTo>
                <a:lnTo>
                  <a:pt x="1947" y="1785"/>
                </a:lnTo>
                <a:lnTo>
                  <a:pt x="1931" y="1807"/>
                </a:lnTo>
                <a:lnTo>
                  <a:pt x="1889" y="1852"/>
                </a:lnTo>
                <a:lnTo>
                  <a:pt x="1884" y="1872"/>
                </a:lnTo>
                <a:lnTo>
                  <a:pt x="1881" y="1882"/>
                </a:lnTo>
                <a:lnTo>
                  <a:pt x="1877" y="1891"/>
                </a:lnTo>
                <a:lnTo>
                  <a:pt x="1869" y="1902"/>
                </a:lnTo>
                <a:lnTo>
                  <a:pt x="1860" y="1915"/>
                </a:lnTo>
                <a:lnTo>
                  <a:pt x="1847" y="1936"/>
                </a:lnTo>
                <a:lnTo>
                  <a:pt x="1814" y="1996"/>
                </a:lnTo>
                <a:lnTo>
                  <a:pt x="1782" y="2032"/>
                </a:lnTo>
                <a:lnTo>
                  <a:pt x="1757" y="2080"/>
                </a:lnTo>
                <a:lnTo>
                  <a:pt x="1728" y="2128"/>
                </a:lnTo>
                <a:lnTo>
                  <a:pt x="1713" y="2148"/>
                </a:lnTo>
                <a:lnTo>
                  <a:pt x="1697" y="2164"/>
                </a:lnTo>
                <a:lnTo>
                  <a:pt x="1676" y="2172"/>
                </a:lnTo>
                <a:lnTo>
                  <a:pt x="1653" y="2176"/>
                </a:lnTo>
                <a:lnTo>
                  <a:pt x="1602" y="2223"/>
                </a:lnTo>
                <a:lnTo>
                  <a:pt x="1547" y="2262"/>
                </a:lnTo>
                <a:lnTo>
                  <a:pt x="1520" y="2268"/>
                </a:lnTo>
                <a:lnTo>
                  <a:pt x="1493" y="2274"/>
                </a:lnTo>
                <a:lnTo>
                  <a:pt x="1460" y="2286"/>
                </a:lnTo>
                <a:lnTo>
                  <a:pt x="1407" y="2298"/>
                </a:lnTo>
                <a:lnTo>
                  <a:pt x="1377" y="2317"/>
                </a:lnTo>
                <a:lnTo>
                  <a:pt x="1362" y="2328"/>
                </a:lnTo>
                <a:lnTo>
                  <a:pt x="1355" y="2332"/>
                </a:lnTo>
                <a:lnTo>
                  <a:pt x="1344" y="2337"/>
                </a:lnTo>
                <a:lnTo>
                  <a:pt x="1329" y="2343"/>
                </a:lnTo>
                <a:lnTo>
                  <a:pt x="1299" y="2358"/>
                </a:lnTo>
                <a:lnTo>
                  <a:pt x="1265" y="2376"/>
                </a:lnTo>
                <a:lnTo>
                  <a:pt x="1247" y="2386"/>
                </a:lnTo>
                <a:lnTo>
                  <a:pt x="1238" y="2391"/>
                </a:lnTo>
                <a:lnTo>
                  <a:pt x="1235" y="2394"/>
                </a:lnTo>
                <a:lnTo>
                  <a:pt x="1223" y="2398"/>
                </a:lnTo>
                <a:lnTo>
                  <a:pt x="1205" y="2406"/>
                </a:lnTo>
                <a:lnTo>
                  <a:pt x="1170" y="2418"/>
                </a:lnTo>
                <a:lnTo>
                  <a:pt x="1139" y="2430"/>
                </a:lnTo>
                <a:lnTo>
                  <a:pt x="1073" y="2442"/>
                </a:lnTo>
                <a:lnTo>
                  <a:pt x="1041" y="2454"/>
                </a:lnTo>
                <a:lnTo>
                  <a:pt x="999" y="2466"/>
                </a:lnTo>
                <a:lnTo>
                  <a:pt x="959" y="2475"/>
                </a:lnTo>
                <a:lnTo>
                  <a:pt x="930" y="2479"/>
                </a:lnTo>
                <a:lnTo>
                  <a:pt x="897" y="2484"/>
                </a:lnTo>
                <a:lnTo>
                  <a:pt x="848" y="2490"/>
                </a:lnTo>
                <a:lnTo>
                  <a:pt x="515" y="2478"/>
                </a:lnTo>
                <a:lnTo>
                  <a:pt x="440" y="2466"/>
                </a:lnTo>
                <a:lnTo>
                  <a:pt x="402" y="2445"/>
                </a:lnTo>
                <a:lnTo>
                  <a:pt x="365" y="2418"/>
                </a:lnTo>
                <a:lnTo>
                  <a:pt x="362" y="2400"/>
                </a:lnTo>
                <a:lnTo>
                  <a:pt x="354" y="2382"/>
                </a:lnTo>
                <a:lnTo>
                  <a:pt x="329" y="2347"/>
                </a:lnTo>
                <a:lnTo>
                  <a:pt x="308" y="2325"/>
                </a:lnTo>
                <a:lnTo>
                  <a:pt x="285" y="2307"/>
                </a:lnTo>
                <a:lnTo>
                  <a:pt x="257" y="2286"/>
                </a:lnTo>
                <a:lnTo>
                  <a:pt x="246" y="2248"/>
                </a:lnTo>
                <a:lnTo>
                  <a:pt x="224" y="2208"/>
                </a:lnTo>
                <a:lnTo>
                  <a:pt x="207" y="2182"/>
                </a:lnTo>
                <a:lnTo>
                  <a:pt x="198" y="2169"/>
                </a:lnTo>
                <a:lnTo>
                  <a:pt x="191" y="2160"/>
                </a:lnTo>
                <a:lnTo>
                  <a:pt x="177" y="2146"/>
                </a:lnTo>
                <a:lnTo>
                  <a:pt x="167" y="2131"/>
                </a:lnTo>
                <a:lnTo>
                  <a:pt x="150" y="2104"/>
                </a:lnTo>
                <a:lnTo>
                  <a:pt x="129" y="2068"/>
                </a:lnTo>
                <a:lnTo>
                  <a:pt x="119" y="2032"/>
                </a:lnTo>
                <a:lnTo>
                  <a:pt x="95" y="1998"/>
                </a:lnTo>
                <a:lnTo>
                  <a:pt x="75" y="1960"/>
                </a:lnTo>
                <a:lnTo>
                  <a:pt x="65" y="1924"/>
                </a:lnTo>
                <a:lnTo>
                  <a:pt x="42" y="1890"/>
                </a:lnTo>
                <a:lnTo>
                  <a:pt x="23" y="1852"/>
                </a:lnTo>
                <a:lnTo>
                  <a:pt x="14" y="1825"/>
                </a:lnTo>
                <a:lnTo>
                  <a:pt x="9" y="1809"/>
                </a:lnTo>
                <a:lnTo>
                  <a:pt x="5" y="1789"/>
                </a:lnTo>
                <a:lnTo>
                  <a:pt x="0" y="1756"/>
                </a:lnTo>
                <a:lnTo>
                  <a:pt x="0" y="1744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47"/>
          <p:cNvSpPr>
            <a:spLocks/>
          </p:cNvSpPr>
          <p:nvPr/>
        </p:nvSpPr>
        <p:spPr bwMode="auto">
          <a:xfrm>
            <a:off x="5245822" y="4682699"/>
            <a:ext cx="1211263" cy="1189037"/>
          </a:xfrm>
          <a:custGeom>
            <a:avLst/>
            <a:gdLst>
              <a:gd name="T0" fmla="*/ 0 w 1907"/>
              <a:gd name="T1" fmla="*/ 0 h 1873"/>
              <a:gd name="T2" fmla="*/ 90 w 1907"/>
              <a:gd name="T3" fmla="*/ 6 h 1873"/>
              <a:gd name="T4" fmla="*/ 179 w 1907"/>
              <a:gd name="T5" fmla="*/ 21 h 1873"/>
              <a:gd name="T6" fmla="*/ 266 w 1907"/>
              <a:gd name="T7" fmla="*/ 46 h 1873"/>
              <a:gd name="T8" fmla="*/ 351 w 1907"/>
              <a:gd name="T9" fmla="*/ 81 h 1873"/>
              <a:gd name="T10" fmla="*/ 512 w 1907"/>
              <a:gd name="T11" fmla="*/ 172 h 1873"/>
              <a:gd name="T12" fmla="*/ 656 w 1907"/>
              <a:gd name="T13" fmla="*/ 292 h 1873"/>
              <a:gd name="T14" fmla="*/ 779 w 1907"/>
              <a:gd name="T15" fmla="*/ 433 h 1873"/>
              <a:gd name="T16" fmla="*/ 872 w 1907"/>
              <a:gd name="T17" fmla="*/ 592 h 1873"/>
              <a:gd name="T18" fmla="*/ 908 w 1907"/>
              <a:gd name="T19" fmla="*/ 676 h 1873"/>
              <a:gd name="T20" fmla="*/ 933 w 1907"/>
              <a:gd name="T21" fmla="*/ 762 h 1873"/>
              <a:gd name="T22" fmla="*/ 948 w 1907"/>
              <a:gd name="T23" fmla="*/ 849 h 1873"/>
              <a:gd name="T24" fmla="*/ 954 w 1907"/>
              <a:gd name="T25" fmla="*/ 936 h 1873"/>
              <a:gd name="T26" fmla="*/ 960 w 1907"/>
              <a:gd name="T27" fmla="*/ 1024 h 1873"/>
              <a:gd name="T28" fmla="*/ 975 w 1907"/>
              <a:gd name="T29" fmla="*/ 1111 h 1873"/>
              <a:gd name="T30" fmla="*/ 1001 w 1907"/>
              <a:gd name="T31" fmla="*/ 1197 h 1873"/>
              <a:gd name="T32" fmla="*/ 1037 w 1907"/>
              <a:gd name="T33" fmla="*/ 1281 h 1873"/>
              <a:gd name="T34" fmla="*/ 1130 w 1907"/>
              <a:gd name="T35" fmla="*/ 1438 h 1873"/>
              <a:gd name="T36" fmla="*/ 1251 w 1907"/>
              <a:gd name="T37" fmla="*/ 1581 h 1873"/>
              <a:gd name="T38" fmla="*/ 1395 w 1907"/>
              <a:gd name="T39" fmla="*/ 1701 h 1873"/>
              <a:gd name="T40" fmla="*/ 1557 w 1907"/>
              <a:gd name="T41" fmla="*/ 1792 h 1873"/>
              <a:gd name="T42" fmla="*/ 1641 w 1907"/>
              <a:gd name="T43" fmla="*/ 1827 h 1873"/>
              <a:gd name="T44" fmla="*/ 1728 w 1907"/>
              <a:gd name="T45" fmla="*/ 1852 h 1873"/>
              <a:gd name="T46" fmla="*/ 1817 w 1907"/>
              <a:gd name="T47" fmla="*/ 1867 h 1873"/>
              <a:gd name="T48" fmla="*/ 1907 w 1907"/>
              <a:gd name="T49" fmla="*/ 1873 h 1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07" h="1873">
                <a:moveTo>
                  <a:pt x="0" y="0"/>
                </a:moveTo>
                <a:lnTo>
                  <a:pt x="90" y="6"/>
                </a:lnTo>
                <a:lnTo>
                  <a:pt x="179" y="21"/>
                </a:lnTo>
                <a:lnTo>
                  <a:pt x="266" y="46"/>
                </a:lnTo>
                <a:lnTo>
                  <a:pt x="351" y="81"/>
                </a:lnTo>
                <a:lnTo>
                  <a:pt x="512" y="172"/>
                </a:lnTo>
                <a:lnTo>
                  <a:pt x="656" y="292"/>
                </a:lnTo>
                <a:lnTo>
                  <a:pt x="779" y="433"/>
                </a:lnTo>
                <a:lnTo>
                  <a:pt x="872" y="592"/>
                </a:lnTo>
                <a:lnTo>
                  <a:pt x="908" y="676"/>
                </a:lnTo>
                <a:lnTo>
                  <a:pt x="933" y="762"/>
                </a:lnTo>
                <a:lnTo>
                  <a:pt x="948" y="849"/>
                </a:lnTo>
                <a:lnTo>
                  <a:pt x="954" y="936"/>
                </a:lnTo>
                <a:lnTo>
                  <a:pt x="960" y="1024"/>
                </a:lnTo>
                <a:lnTo>
                  <a:pt x="975" y="1111"/>
                </a:lnTo>
                <a:lnTo>
                  <a:pt x="1001" y="1197"/>
                </a:lnTo>
                <a:lnTo>
                  <a:pt x="1037" y="1281"/>
                </a:lnTo>
                <a:lnTo>
                  <a:pt x="1130" y="1438"/>
                </a:lnTo>
                <a:lnTo>
                  <a:pt x="1251" y="1581"/>
                </a:lnTo>
                <a:lnTo>
                  <a:pt x="1395" y="1701"/>
                </a:lnTo>
                <a:lnTo>
                  <a:pt x="1557" y="1792"/>
                </a:lnTo>
                <a:lnTo>
                  <a:pt x="1641" y="1827"/>
                </a:lnTo>
                <a:lnTo>
                  <a:pt x="1728" y="1852"/>
                </a:lnTo>
                <a:lnTo>
                  <a:pt x="1817" y="1867"/>
                </a:lnTo>
                <a:lnTo>
                  <a:pt x="1907" y="1873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48"/>
          <p:cNvSpPr>
            <a:spLocks/>
          </p:cNvSpPr>
          <p:nvPr/>
        </p:nvSpPr>
        <p:spPr bwMode="auto">
          <a:xfrm>
            <a:off x="9071710" y="4375295"/>
            <a:ext cx="1436687" cy="1755775"/>
          </a:xfrm>
          <a:custGeom>
            <a:avLst/>
            <a:gdLst>
              <a:gd name="T0" fmla="*/ 1497 w 2262"/>
              <a:gd name="T1" fmla="*/ 2558 h 2765"/>
              <a:gd name="T2" fmla="*/ 1840 w 2262"/>
              <a:gd name="T3" fmla="*/ 2504 h 2765"/>
              <a:gd name="T4" fmla="*/ 2104 w 2262"/>
              <a:gd name="T5" fmla="*/ 2387 h 2765"/>
              <a:gd name="T6" fmla="*/ 2185 w 2262"/>
              <a:gd name="T7" fmla="*/ 2295 h 2765"/>
              <a:gd name="T8" fmla="*/ 2247 w 2262"/>
              <a:gd name="T9" fmla="*/ 2153 h 2765"/>
              <a:gd name="T10" fmla="*/ 2262 w 2262"/>
              <a:gd name="T11" fmla="*/ 2066 h 2765"/>
              <a:gd name="T12" fmla="*/ 2257 w 2262"/>
              <a:gd name="T13" fmla="*/ 1992 h 2765"/>
              <a:gd name="T14" fmla="*/ 2124 w 2262"/>
              <a:gd name="T15" fmla="*/ 1815 h 2765"/>
              <a:gd name="T16" fmla="*/ 1924 w 2262"/>
              <a:gd name="T17" fmla="*/ 1736 h 2765"/>
              <a:gd name="T18" fmla="*/ 1798 w 2262"/>
              <a:gd name="T19" fmla="*/ 1635 h 2765"/>
              <a:gd name="T20" fmla="*/ 1725 w 2262"/>
              <a:gd name="T21" fmla="*/ 1407 h 2765"/>
              <a:gd name="T22" fmla="*/ 1812 w 2262"/>
              <a:gd name="T23" fmla="*/ 1238 h 2765"/>
              <a:gd name="T24" fmla="*/ 1875 w 2262"/>
              <a:gd name="T25" fmla="*/ 1124 h 2765"/>
              <a:gd name="T26" fmla="*/ 1960 w 2262"/>
              <a:gd name="T27" fmla="*/ 1011 h 2765"/>
              <a:gd name="T28" fmla="*/ 2038 w 2262"/>
              <a:gd name="T29" fmla="*/ 914 h 2765"/>
              <a:gd name="T30" fmla="*/ 2160 w 2262"/>
              <a:gd name="T31" fmla="*/ 654 h 2765"/>
              <a:gd name="T32" fmla="*/ 2149 w 2262"/>
              <a:gd name="T33" fmla="*/ 494 h 2765"/>
              <a:gd name="T34" fmla="*/ 2059 w 2262"/>
              <a:gd name="T35" fmla="*/ 339 h 2765"/>
              <a:gd name="T36" fmla="*/ 1927 w 2262"/>
              <a:gd name="T37" fmla="*/ 224 h 2765"/>
              <a:gd name="T38" fmla="*/ 1761 w 2262"/>
              <a:gd name="T39" fmla="*/ 111 h 2765"/>
              <a:gd name="T40" fmla="*/ 1695 w 2262"/>
              <a:gd name="T41" fmla="*/ 96 h 2765"/>
              <a:gd name="T42" fmla="*/ 1560 w 2262"/>
              <a:gd name="T43" fmla="*/ 56 h 2765"/>
              <a:gd name="T44" fmla="*/ 1393 w 2262"/>
              <a:gd name="T45" fmla="*/ 32 h 2765"/>
              <a:gd name="T46" fmla="*/ 1266 w 2262"/>
              <a:gd name="T47" fmla="*/ 26 h 2765"/>
              <a:gd name="T48" fmla="*/ 1134 w 2262"/>
              <a:gd name="T49" fmla="*/ 14 h 2765"/>
              <a:gd name="T50" fmla="*/ 1057 w 2262"/>
              <a:gd name="T51" fmla="*/ 14 h 2765"/>
              <a:gd name="T52" fmla="*/ 819 w 2262"/>
              <a:gd name="T53" fmla="*/ 45 h 2765"/>
              <a:gd name="T54" fmla="*/ 529 w 2262"/>
              <a:gd name="T55" fmla="*/ 183 h 2765"/>
              <a:gd name="T56" fmla="*/ 234 w 2262"/>
              <a:gd name="T57" fmla="*/ 371 h 2765"/>
              <a:gd name="T58" fmla="*/ 55 w 2262"/>
              <a:gd name="T59" fmla="*/ 524 h 2765"/>
              <a:gd name="T60" fmla="*/ 4 w 2262"/>
              <a:gd name="T61" fmla="*/ 672 h 2765"/>
              <a:gd name="T62" fmla="*/ 52 w 2262"/>
              <a:gd name="T63" fmla="*/ 998 h 2765"/>
              <a:gd name="T64" fmla="*/ 241 w 2262"/>
              <a:gd name="T65" fmla="*/ 1251 h 2765"/>
              <a:gd name="T66" fmla="*/ 393 w 2262"/>
              <a:gd name="T67" fmla="*/ 1329 h 2765"/>
              <a:gd name="T68" fmla="*/ 492 w 2262"/>
              <a:gd name="T69" fmla="*/ 1394 h 2765"/>
              <a:gd name="T70" fmla="*/ 540 w 2262"/>
              <a:gd name="T71" fmla="*/ 1418 h 2765"/>
              <a:gd name="T72" fmla="*/ 645 w 2262"/>
              <a:gd name="T73" fmla="*/ 1440 h 2765"/>
              <a:gd name="T74" fmla="*/ 760 w 2262"/>
              <a:gd name="T75" fmla="*/ 1496 h 2765"/>
              <a:gd name="T76" fmla="*/ 852 w 2262"/>
              <a:gd name="T77" fmla="*/ 1544 h 2765"/>
              <a:gd name="T78" fmla="*/ 850 w 2262"/>
              <a:gd name="T79" fmla="*/ 1551 h 2765"/>
              <a:gd name="T80" fmla="*/ 1033 w 2262"/>
              <a:gd name="T81" fmla="*/ 1707 h 2765"/>
              <a:gd name="T82" fmla="*/ 1045 w 2262"/>
              <a:gd name="T83" fmla="*/ 1845 h 2765"/>
              <a:gd name="T84" fmla="*/ 1003 w 2262"/>
              <a:gd name="T85" fmla="*/ 1997 h 2765"/>
              <a:gd name="T86" fmla="*/ 837 w 2262"/>
              <a:gd name="T87" fmla="*/ 2204 h 2765"/>
              <a:gd name="T88" fmla="*/ 804 w 2262"/>
              <a:gd name="T89" fmla="*/ 2238 h 2765"/>
              <a:gd name="T90" fmla="*/ 660 w 2262"/>
              <a:gd name="T91" fmla="*/ 2363 h 2765"/>
              <a:gd name="T92" fmla="*/ 630 w 2262"/>
              <a:gd name="T93" fmla="*/ 2408 h 2765"/>
              <a:gd name="T94" fmla="*/ 553 w 2262"/>
              <a:gd name="T95" fmla="*/ 2529 h 2765"/>
              <a:gd name="T96" fmla="*/ 612 w 2262"/>
              <a:gd name="T97" fmla="*/ 2687 h 2765"/>
              <a:gd name="T98" fmla="*/ 736 w 2262"/>
              <a:gd name="T99" fmla="*/ 2747 h 2765"/>
              <a:gd name="T100" fmla="*/ 873 w 2262"/>
              <a:gd name="T101" fmla="*/ 2763 h 27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262" h="2765">
                <a:moveTo>
                  <a:pt x="1398" y="2552"/>
                </a:moveTo>
                <a:lnTo>
                  <a:pt x="1422" y="2553"/>
                </a:lnTo>
                <a:lnTo>
                  <a:pt x="1458" y="2555"/>
                </a:lnTo>
                <a:lnTo>
                  <a:pt x="1497" y="2558"/>
                </a:lnTo>
                <a:lnTo>
                  <a:pt x="1525" y="2558"/>
                </a:lnTo>
                <a:lnTo>
                  <a:pt x="1638" y="2540"/>
                </a:lnTo>
                <a:lnTo>
                  <a:pt x="1749" y="2517"/>
                </a:lnTo>
                <a:lnTo>
                  <a:pt x="1840" y="2504"/>
                </a:lnTo>
                <a:lnTo>
                  <a:pt x="1953" y="2462"/>
                </a:lnTo>
                <a:lnTo>
                  <a:pt x="2064" y="2417"/>
                </a:lnTo>
                <a:lnTo>
                  <a:pt x="2088" y="2403"/>
                </a:lnTo>
                <a:lnTo>
                  <a:pt x="2104" y="2387"/>
                </a:lnTo>
                <a:lnTo>
                  <a:pt x="2136" y="2346"/>
                </a:lnTo>
                <a:lnTo>
                  <a:pt x="2166" y="2315"/>
                </a:lnTo>
                <a:lnTo>
                  <a:pt x="2181" y="2300"/>
                </a:lnTo>
                <a:lnTo>
                  <a:pt x="2185" y="2295"/>
                </a:lnTo>
                <a:lnTo>
                  <a:pt x="2182" y="2301"/>
                </a:lnTo>
                <a:lnTo>
                  <a:pt x="2194" y="2286"/>
                </a:lnTo>
                <a:lnTo>
                  <a:pt x="2217" y="2258"/>
                </a:lnTo>
                <a:lnTo>
                  <a:pt x="2247" y="2153"/>
                </a:lnTo>
                <a:lnTo>
                  <a:pt x="2256" y="2127"/>
                </a:lnTo>
                <a:lnTo>
                  <a:pt x="2262" y="2102"/>
                </a:lnTo>
                <a:lnTo>
                  <a:pt x="2262" y="2081"/>
                </a:lnTo>
                <a:lnTo>
                  <a:pt x="2262" y="2066"/>
                </a:lnTo>
                <a:lnTo>
                  <a:pt x="2262" y="2051"/>
                </a:lnTo>
                <a:lnTo>
                  <a:pt x="2260" y="2033"/>
                </a:lnTo>
                <a:lnTo>
                  <a:pt x="2259" y="2016"/>
                </a:lnTo>
                <a:lnTo>
                  <a:pt x="2257" y="1992"/>
                </a:lnTo>
                <a:lnTo>
                  <a:pt x="2236" y="1940"/>
                </a:lnTo>
                <a:lnTo>
                  <a:pt x="2211" y="1887"/>
                </a:lnTo>
                <a:lnTo>
                  <a:pt x="2176" y="1844"/>
                </a:lnTo>
                <a:lnTo>
                  <a:pt x="2124" y="1815"/>
                </a:lnTo>
                <a:lnTo>
                  <a:pt x="2019" y="1785"/>
                </a:lnTo>
                <a:lnTo>
                  <a:pt x="1977" y="1752"/>
                </a:lnTo>
                <a:lnTo>
                  <a:pt x="1950" y="1745"/>
                </a:lnTo>
                <a:lnTo>
                  <a:pt x="1924" y="1736"/>
                </a:lnTo>
                <a:lnTo>
                  <a:pt x="1881" y="1704"/>
                </a:lnTo>
                <a:lnTo>
                  <a:pt x="1840" y="1670"/>
                </a:lnTo>
                <a:lnTo>
                  <a:pt x="1818" y="1653"/>
                </a:lnTo>
                <a:lnTo>
                  <a:pt x="1798" y="1635"/>
                </a:lnTo>
                <a:lnTo>
                  <a:pt x="1741" y="1559"/>
                </a:lnTo>
                <a:lnTo>
                  <a:pt x="1723" y="1454"/>
                </a:lnTo>
                <a:lnTo>
                  <a:pt x="1722" y="1430"/>
                </a:lnTo>
                <a:lnTo>
                  <a:pt x="1725" y="1407"/>
                </a:lnTo>
                <a:lnTo>
                  <a:pt x="1752" y="1350"/>
                </a:lnTo>
                <a:lnTo>
                  <a:pt x="1782" y="1293"/>
                </a:lnTo>
                <a:lnTo>
                  <a:pt x="1798" y="1266"/>
                </a:lnTo>
                <a:lnTo>
                  <a:pt x="1812" y="1238"/>
                </a:lnTo>
                <a:lnTo>
                  <a:pt x="1818" y="1211"/>
                </a:lnTo>
                <a:lnTo>
                  <a:pt x="1827" y="1185"/>
                </a:lnTo>
                <a:lnTo>
                  <a:pt x="1848" y="1157"/>
                </a:lnTo>
                <a:lnTo>
                  <a:pt x="1875" y="1124"/>
                </a:lnTo>
                <a:lnTo>
                  <a:pt x="1903" y="1089"/>
                </a:lnTo>
                <a:lnTo>
                  <a:pt x="1927" y="1058"/>
                </a:lnTo>
                <a:lnTo>
                  <a:pt x="1947" y="1029"/>
                </a:lnTo>
                <a:lnTo>
                  <a:pt x="1960" y="1011"/>
                </a:lnTo>
                <a:lnTo>
                  <a:pt x="1977" y="990"/>
                </a:lnTo>
                <a:lnTo>
                  <a:pt x="1995" y="968"/>
                </a:lnTo>
                <a:lnTo>
                  <a:pt x="2013" y="945"/>
                </a:lnTo>
                <a:lnTo>
                  <a:pt x="2038" y="914"/>
                </a:lnTo>
                <a:lnTo>
                  <a:pt x="2071" y="870"/>
                </a:lnTo>
                <a:lnTo>
                  <a:pt x="2104" y="815"/>
                </a:lnTo>
                <a:lnTo>
                  <a:pt x="2130" y="758"/>
                </a:lnTo>
                <a:lnTo>
                  <a:pt x="2160" y="654"/>
                </a:lnTo>
                <a:lnTo>
                  <a:pt x="2170" y="627"/>
                </a:lnTo>
                <a:lnTo>
                  <a:pt x="2175" y="602"/>
                </a:lnTo>
                <a:lnTo>
                  <a:pt x="2175" y="554"/>
                </a:lnTo>
                <a:lnTo>
                  <a:pt x="2149" y="494"/>
                </a:lnTo>
                <a:lnTo>
                  <a:pt x="2133" y="455"/>
                </a:lnTo>
                <a:lnTo>
                  <a:pt x="2115" y="422"/>
                </a:lnTo>
                <a:lnTo>
                  <a:pt x="2088" y="378"/>
                </a:lnTo>
                <a:lnTo>
                  <a:pt x="2059" y="339"/>
                </a:lnTo>
                <a:lnTo>
                  <a:pt x="2028" y="305"/>
                </a:lnTo>
                <a:lnTo>
                  <a:pt x="1998" y="279"/>
                </a:lnTo>
                <a:lnTo>
                  <a:pt x="1966" y="254"/>
                </a:lnTo>
                <a:lnTo>
                  <a:pt x="1927" y="224"/>
                </a:lnTo>
                <a:lnTo>
                  <a:pt x="1885" y="189"/>
                </a:lnTo>
                <a:lnTo>
                  <a:pt x="1830" y="161"/>
                </a:lnTo>
                <a:lnTo>
                  <a:pt x="1788" y="128"/>
                </a:lnTo>
                <a:lnTo>
                  <a:pt x="1761" y="111"/>
                </a:lnTo>
                <a:lnTo>
                  <a:pt x="1744" y="102"/>
                </a:lnTo>
                <a:lnTo>
                  <a:pt x="1729" y="98"/>
                </a:lnTo>
                <a:lnTo>
                  <a:pt x="1713" y="99"/>
                </a:lnTo>
                <a:lnTo>
                  <a:pt x="1695" y="96"/>
                </a:lnTo>
                <a:lnTo>
                  <a:pt x="1663" y="87"/>
                </a:lnTo>
                <a:lnTo>
                  <a:pt x="1636" y="72"/>
                </a:lnTo>
                <a:lnTo>
                  <a:pt x="1608" y="59"/>
                </a:lnTo>
                <a:lnTo>
                  <a:pt x="1560" y="56"/>
                </a:lnTo>
                <a:lnTo>
                  <a:pt x="1512" y="57"/>
                </a:lnTo>
                <a:lnTo>
                  <a:pt x="1465" y="57"/>
                </a:lnTo>
                <a:lnTo>
                  <a:pt x="1429" y="44"/>
                </a:lnTo>
                <a:lnTo>
                  <a:pt x="1393" y="32"/>
                </a:lnTo>
                <a:lnTo>
                  <a:pt x="1363" y="33"/>
                </a:lnTo>
                <a:lnTo>
                  <a:pt x="1332" y="36"/>
                </a:lnTo>
                <a:lnTo>
                  <a:pt x="1299" y="32"/>
                </a:lnTo>
                <a:lnTo>
                  <a:pt x="1266" y="26"/>
                </a:lnTo>
                <a:lnTo>
                  <a:pt x="1219" y="27"/>
                </a:lnTo>
                <a:lnTo>
                  <a:pt x="1171" y="26"/>
                </a:lnTo>
                <a:lnTo>
                  <a:pt x="1149" y="20"/>
                </a:lnTo>
                <a:lnTo>
                  <a:pt x="1134" y="14"/>
                </a:lnTo>
                <a:lnTo>
                  <a:pt x="1117" y="11"/>
                </a:lnTo>
                <a:lnTo>
                  <a:pt x="1098" y="11"/>
                </a:lnTo>
                <a:lnTo>
                  <a:pt x="1083" y="12"/>
                </a:lnTo>
                <a:lnTo>
                  <a:pt x="1057" y="14"/>
                </a:lnTo>
                <a:lnTo>
                  <a:pt x="1032" y="5"/>
                </a:lnTo>
                <a:lnTo>
                  <a:pt x="1006" y="0"/>
                </a:lnTo>
                <a:lnTo>
                  <a:pt x="913" y="15"/>
                </a:lnTo>
                <a:lnTo>
                  <a:pt x="819" y="45"/>
                </a:lnTo>
                <a:lnTo>
                  <a:pt x="727" y="81"/>
                </a:lnTo>
                <a:lnTo>
                  <a:pt x="648" y="114"/>
                </a:lnTo>
                <a:lnTo>
                  <a:pt x="595" y="146"/>
                </a:lnTo>
                <a:lnTo>
                  <a:pt x="529" y="183"/>
                </a:lnTo>
                <a:lnTo>
                  <a:pt x="468" y="236"/>
                </a:lnTo>
                <a:lnTo>
                  <a:pt x="400" y="272"/>
                </a:lnTo>
                <a:lnTo>
                  <a:pt x="295" y="338"/>
                </a:lnTo>
                <a:lnTo>
                  <a:pt x="234" y="371"/>
                </a:lnTo>
                <a:lnTo>
                  <a:pt x="175" y="407"/>
                </a:lnTo>
                <a:lnTo>
                  <a:pt x="138" y="435"/>
                </a:lnTo>
                <a:lnTo>
                  <a:pt x="90" y="482"/>
                </a:lnTo>
                <a:lnTo>
                  <a:pt x="55" y="524"/>
                </a:lnTo>
                <a:lnTo>
                  <a:pt x="27" y="581"/>
                </a:lnTo>
                <a:lnTo>
                  <a:pt x="18" y="608"/>
                </a:lnTo>
                <a:lnTo>
                  <a:pt x="10" y="639"/>
                </a:lnTo>
                <a:lnTo>
                  <a:pt x="4" y="672"/>
                </a:lnTo>
                <a:lnTo>
                  <a:pt x="1" y="699"/>
                </a:lnTo>
                <a:lnTo>
                  <a:pt x="0" y="794"/>
                </a:lnTo>
                <a:lnTo>
                  <a:pt x="0" y="842"/>
                </a:lnTo>
                <a:lnTo>
                  <a:pt x="52" y="998"/>
                </a:lnTo>
                <a:lnTo>
                  <a:pt x="114" y="1151"/>
                </a:lnTo>
                <a:lnTo>
                  <a:pt x="153" y="1188"/>
                </a:lnTo>
                <a:lnTo>
                  <a:pt x="199" y="1218"/>
                </a:lnTo>
                <a:lnTo>
                  <a:pt x="241" y="1251"/>
                </a:lnTo>
                <a:lnTo>
                  <a:pt x="262" y="1271"/>
                </a:lnTo>
                <a:lnTo>
                  <a:pt x="283" y="1286"/>
                </a:lnTo>
                <a:lnTo>
                  <a:pt x="342" y="1316"/>
                </a:lnTo>
                <a:lnTo>
                  <a:pt x="393" y="1329"/>
                </a:lnTo>
                <a:lnTo>
                  <a:pt x="414" y="1355"/>
                </a:lnTo>
                <a:lnTo>
                  <a:pt x="439" y="1377"/>
                </a:lnTo>
                <a:lnTo>
                  <a:pt x="465" y="1386"/>
                </a:lnTo>
                <a:lnTo>
                  <a:pt x="492" y="1394"/>
                </a:lnTo>
                <a:lnTo>
                  <a:pt x="537" y="1413"/>
                </a:lnTo>
                <a:lnTo>
                  <a:pt x="555" y="1422"/>
                </a:lnTo>
                <a:lnTo>
                  <a:pt x="547" y="1421"/>
                </a:lnTo>
                <a:lnTo>
                  <a:pt x="540" y="1418"/>
                </a:lnTo>
                <a:lnTo>
                  <a:pt x="564" y="1421"/>
                </a:lnTo>
                <a:lnTo>
                  <a:pt x="586" y="1425"/>
                </a:lnTo>
                <a:lnTo>
                  <a:pt x="615" y="1431"/>
                </a:lnTo>
                <a:lnTo>
                  <a:pt x="645" y="1440"/>
                </a:lnTo>
                <a:lnTo>
                  <a:pt x="679" y="1449"/>
                </a:lnTo>
                <a:lnTo>
                  <a:pt x="706" y="1458"/>
                </a:lnTo>
                <a:lnTo>
                  <a:pt x="718" y="1461"/>
                </a:lnTo>
                <a:lnTo>
                  <a:pt x="760" y="1496"/>
                </a:lnTo>
                <a:lnTo>
                  <a:pt x="787" y="1502"/>
                </a:lnTo>
                <a:lnTo>
                  <a:pt x="813" y="1511"/>
                </a:lnTo>
                <a:lnTo>
                  <a:pt x="841" y="1532"/>
                </a:lnTo>
                <a:lnTo>
                  <a:pt x="852" y="1544"/>
                </a:lnTo>
                <a:lnTo>
                  <a:pt x="847" y="1548"/>
                </a:lnTo>
                <a:lnTo>
                  <a:pt x="838" y="1548"/>
                </a:lnTo>
                <a:lnTo>
                  <a:pt x="831" y="1547"/>
                </a:lnTo>
                <a:lnTo>
                  <a:pt x="850" y="1551"/>
                </a:lnTo>
                <a:lnTo>
                  <a:pt x="892" y="1563"/>
                </a:lnTo>
                <a:lnTo>
                  <a:pt x="937" y="1595"/>
                </a:lnTo>
                <a:lnTo>
                  <a:pt x="978" y="1631"/>
                </a:lnTo>
                <a:lnTo>
                  <a:pt x="1033" y="1707"/>
                </a:lnTo>
                <a:lnTo>
                  <a:pt x="1038" y="1733"/>
                </a:lnTo>
                <a:lnTo>
                  <a:pt x="1044" y="1772"/>
                </a:lnTo>
                <a:lnTo>
                  <a:pt x="1047" y="1812"/>
                </a:lnTo>
                <a:lnTo>
                  <a:pt x="1045" y="1845"/>
                </a:lnTo>
                <a:lnTo>
                  <a:pt x="1035" y="1880"/>
                </a:lnTo>
                <a:lnTo>
                  <a:pt x="1021" y="1916"/>
                </a:lnTo>
                <a:lnTo>
                  <a:pt x="1011" y="1970"/>
                </a:lnTo>
                <a:lnTo>
                  <a:pt x="1003" y="1997"/>
                </a:lnTo>
                <a:lnTo>
                  <a:pt x="991" y="2019"/>
                </a:lnTo>
                <a:lnTo>
                  <a:pt x="891" y="2147"/>
                </a:lnTo>
                <a:lnTo>
                  <a:pt x="858" y="2189"/>
                </a:lnTo>
                <a:lnTo>
                  <a:pt x="837" y="2204"/>
                </a:lnTo>
                <a:lnTo>
                  <a:pt x="825" y="2211"/>
                </a:lnTo>
                <a:lnTo>
                  <a:pt x="817" y="2217"/>
                </a:lnTo>
                <a:lnTo>
                  <a:pt x="813" y="2226"/>
                </a:lnTo>
                <a:lnTo>
                  <a:pt x="804" y="2238"/>
                </a:lnTo>
                <a:lnTo>
                  <a:pt x="786" y="2259"/>
                </a:lnTo>
                <a:lnTo>
                  <a:pt x="738" y="2306"/>
                </a:lnTo>
                <a:lnTo>
                  <a:pt x="697" y="2333"/>
                </a:lnTo>
                <a:lnTo>
                  <a:pt x="660" y="2363"/>
                </a:lnTo>
                <a:lnTo>
                  <a:pt x="636" y="2391"/>
                </a:lnTo>
                <a:lnTo>
                  <a:pt x="625" y="2405"/>
                </a:lnTo>
                <a:lnTo>
                  <a:pt x="630" y="2402"/>
                </a:lnTo>
                <a:lnTo>
                  <a:pt x="630" y="2408"/>
                </a:lnTo>
                <a:lnTo>
                  <a:pt x="621" y="2426"/>
                </a:lnTo>
                <a:lnTo>
                  <a:pt x="598" y="2462"/>
                </a:lnTo>
                <a:lnTo>
                  <a:pt x="564" y="2504"/>
                </a:lnTo>
                <a:lnTo>
                  <a:pt x="553" y="2529"/>
                </a:lnTo>
                <a:lnTo>
                  <a:pt x="549" y="2555"/>
                </a:lnTo>
                <a:lnTo>
                  <a:pt x="571" y="2612"/>
                </a:lnTo>
                <a:lnTo>
                  <a:pt x="600" y="2666"/>
                </a:lnTo>
                <a:lnTo>
                  <a:pt x="612" y="2687"/>
                </a:lnTo>
                <a:lnTo>
                  <a:pt x="628" y="2703"/>
                </a:lnTo>
                <a:lnTo>
                  <a:pt x="652" y="2712"/>
                </a:lnTo>
                <a:lnTo>
                  <a:pt x="679" y="2718"/>
                </a:lnTo>
                <a:lnTo>
                  <a:pt x="736" y="2747"/>
                </a:lnTo>
                <a:lnTo>
                  <a:pt x="789" y="2762"/>
                </a:lnTo>
                <a:lnTo>
                  <a:pt x="817" y="2763"/>
                </a:lnTo>
                <a:lnTo>
                  <a:pt x="847" y="2765"/>
                </a:lnTo>
                <a:lnTo>
                  <a:pt x="873" y="2763"/>
                </a:lnTo>
                <a:lnTo>
                  <a:pt x="883" y="2763"/>
                </a:lnTo>
                <a:lnTo>
                  <a:pt x="922" y="2735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42"/>
          <p:cNvSpPr>
            <a:spLocks/>
          </p:cNvSpPr>
          <p:nvPr/>
        </p:nvSpPr>
        <p:spPr bwMode="auto">
          <a:xfrm>
            <a:off x="4310797" y="3083353"/>
            <a:ext cx="1905000" cy="674687"/>
          </a:xfrm>
          <a:custGeom>
            <a:avLst/>
            <a:gdLst>
              <a:gd name="T0" fmla="*/ 0 w 3000"/>
              <a:gd name="T1" fmla="*/ 0 h 1064"/>
              <a:gd name="T2" fmla="*/ 1500 w 3000"/>
              <a:gd name="T3" fmla="*/ 0 h 1064"/>
              <a:gd name="T4" fmla="*/ 1500 w 3000"/>
              <a:gd name="T5" fmla="*/ 1064 h 1064"/>
              <a:gd name="T6" fmla="*/ 3000 w 3000"/>
              <a:gd name="T7" fmla="*/ 1064 h 10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00" h="1064">
                <a:moveTo>
                  <a:pt x="0" y="0"/>
                </a:moveTo>
                <a:lnTo>
                  <a:pt x="1500" y="0"/>
                </a:lnTo>
                <a:lnTo>
                  <a:pt x="1500" y="1064"/>
                </a:lnTo>
                <a:lnTo>
                  <a:pt x="3000" y="1064"/>
                </a:lnTo>
              </a:path>
            </a:pathLst>
          </a:custGeom>
          <a:noFill/>
          <a:ln w="381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Line 44"/>
          <p:cNvSpPr>
            <a:spLocks noChangeShapeType="1"/>
          </p:cNvSpPr>
          <p:nvPr/>
        </p:nvSpPr>
        <p:spPr bwMode="auto">
          <a:xfrm>
            <a:off x="8618396" y="3403422"/>
            <a:ext cx="1352550" cy="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45"/>
          <p:cNvSpPr>
            <a:spLocks noChangeShapeType="1"/>
          </p:cNvSpPr>
          <p:nvPr/>
        </p:nvSpPr>
        <p:spPr bwMode="auto">
          <a:xfrm flipH="1">
            <a:off x="9055752" y="3426783"/>
            <a:ext cx="899236" cy="449666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41"/>
          <p:cNvSpPr>
            <a:spLocks/>
          </p:cNvSpPr>
          <p:nvPr/>
        </p:nvSpPr>
        <p:spPr bwMode="auto">
          <a:xfrm>
            <a:off x="2752725" y="4046891"/>
            <a:ext cx="828675" cy="163513"/>
          </a:xfrm>
          <a:custGeom>
            <a:avLst/>
            <a:gdLst>
              <a:gd name="T0" fmla="*/ 0 w 1304"/>
              <a:gd name="T1" fmla="*/ 0 h 256"/>
              <a:gd name="T2" fmla="*/ 652 w 1304"/>
              <a:gd name="T3" fmla="*/ 0 h 256"/>
              <a:gd name="T4" fmla="*/ 652 w 1304"/>
              <a:gd name="T5" fmla="*/ 256 h 256"/>
              <a:gd name="T6" fmla="*/ 1304 w 1304"/>
              <a:gd name="T7" fmla="*/ 25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04" h="256">
                <a:moveTo>
                  <a:pt x="0" y="0"/>
                </a:moveTo>
                <a:lnTo>
                  <a:pt x="652" y="0"/>
                </a:lnTo>
                <a:lnTo>
                  <a:pt x="652" y="256"/>
                </a:lnTo>
                <a:lnTo>
                  <a:pt x="1304" y="256"/>
                </a:lnTo>
              </a:path>
            </a:pathLst>
          </a:custGeom>
          <a:noFill/>
          <a:ln w="381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46"/>
          <p:cNvSpPr>
            <a:spLocks/>
          </p:cNvSpPr>
          <p:nvPr/>
        </p:nvSpPr>
        <p:spPr bwMode="auto">
          <a:xfrm rot="16036575">
            <a:off x="1539781" y="4231513"/>
            <a:ext cx="1123950" cy="2476500"/>
          </a:xfrm>
          <a:custGeom>
            <a:avLst/>
            <a:gdLst>
              <a:gd name="T0" fmla="*/ 525 w 1770"/>
              <a:gd name="T1" fmla="*/ 0 h 3900"/>
              <a:gd name="T2" fmla="*/ 1020 w 1770"/>
              <a:gd name="T3" fmla="*/ 870 h 3900"/>
              <a:gd name="T4" fmla="*/ 120 w 1770"/>
              <a:gd name="T5" fmla="*/ 1216 h 3900"/>
              <a:gd name="T6" fmla="*/ 1020 w 1770"/>
              <a:gd name="T7" fmla="*/ 2160 h 3900"/>
              <a:gd name="T8" fmla="*/ 0 w 1770"/>
              <a:gd name="T9" fmla="*/ 3196 h 3900"/>
              <a:gd name="T10" fmla="*/ 1770 w 1770"/>
              <a:gd name="T11" fmla="*/ 3900 h 3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70" h="3900">
                <a:moveTo>
                  <a:pt x="525" y="0"/>
                </a:moveTo>
                <a:lnTo>
                  <a:pt x="1020" y="870"/>
                </a:lnTo>
                <a:lnTo>
                  <a:pt x="120" y="1216"/>
                </a:lnTo>
                <a:lnTo>
                  <a:pt x="1020" y="2160"/>
                </a:lnTo>
                <a:lnTo>
                  <a:pt x="0" y="3196"/>
                </a:lnTo>
                <a:lnTo>
                  <a:pt x="1770" y="3900"/>
                </a:lnTo>
              </a:path>
            </a:pathLst>
          </a:custGeom>
          <a:noFill/>
          <a:ln w="381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36"/>
          <p:cNvSpPr>
            <a:spLocks noChangeShapeType="1"/>
          </p:cNvSpPr>
          <p:nvPr/>
        </p:nvSpPr>
        <p:spPr bwMode="auto">
          <a:xfrm>
            <a:off x="2200417" y="2165801"/>
            <a:ext cx="1371600" cy="109378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Line 38"/>
          <p:cNvSpPr>
            <a:spLocks noChangeShapeType="1"/>
          </p:cNvSpPr>
          <p:nvPr/>
        </p:nvSpPr>
        <p:spPr bwMode="auto">
          <a:xfrm>
            <a:off x="6388503" y="2165801"/>
            <a:ext cx="1352550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74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47089"/>
          </a:xfrm>
        </p:spPr>
        <p:txBody>
          <a:bodyPr>
            <a:normAutofit/>
          </a:bodyPr>
          <a:lstStyle/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Нацртај исти цртеж </a:t>
            </a:r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црвеним правим </a:t>
            </a:r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линијама и </a:t>
            </a:r>
            <a:r>
              <a:rPr lang="sr-Cyrl-RS" sz="36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зеленим кривим </a:t>
            </a:r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линијама.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27" y="1612214"/>
            <a:ext cx="8674681" cy="448305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18.09.2017.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ОШ,,Здравко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151427" y="2060812"/>
            <a:ext cx="199257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151427" y="2060812"/>
            <a:ext cx="0" cy="44859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144000" y="2060812"/>
            <a:ext cx="0" cy="44859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80997" y="2470742"/>
            <a:ext cx="199257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51426" y="4465093"/>
            <a:ext cx="199257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169624" y="4016494"/>
            <a:ext cx="0" cy="44859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143999" y="3630304"/>
            <a:ext cx="0" cy="80610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180996" y="3630304"/>
            <a:ext cx="1963003" cy="42125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6591869" y="5130278"/>
            <a:ext cx="559557" cy="464024"/>
          </a:xfrm>
          <a:prstGeom prst="ellipse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804437" y="5622878"/>
            <a:ext cx="614403" cy="295958"/>
          </a:xfrm>
          <a:custGeom>
            <a:avLst/>
            <a:gdLst>
              <a:gd name="connsiteX0" fmla="*/ 33091 w 614403"/>
              <a:gd name="connsiteY0" fmla="*/ 0 h 295958"/>
              <a:gd name="connsiteX1" fmla="*/ 46739 w 614403"/>
              <a:gd name="connsiteY1" fmla="*/ 177421 h 295958"/>
              <a:gd name="connsiteX2" fmla="*/ 483467 w 614403"/>
              <a:gd name="connsiteY2" fmla="*/ 150125 h 295958"/>
              <a:gd name="connsiteX3" fmla="*/ 606297 w 614403"/>
              <a:gd name="connsiteY3" fmla="*/ 286603 h 295958"/>
              <a:gd name="connsiteX4" fmla="*/ 592650 w 614403"/>
              <a:gd name="connsiteY4" fmla="*/ 272955 h 295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403" h="295958">
                <a:moveTo>
                  <a:pt x="33091" y="0"/>
                </a:moveTo>
                <a:cubicBezTo>
                  <a:pt x="2383" y="76200"/>
                  <a:pt x="-28324" y="152400"/>
                  <a:pt x="46739" y="177421"/>
                </a:cubicBezTo>
                <a:cubicBezTo>
                  <a:pt x="121802" y="202442"/>
                  <a:pt x="390207" y="131928"/>
                  <a:pt x="483467" y="150125"/>
                </a:cubicBezTo>
                <a:cubicBezTo>
                  <a:pt x="576727" y="168322"/>
                  <a:pt x="588100" y="266131"/>
                  <a:pt x="606297" y="286603"/>
                </a:cubicBezTo>
                <a:cubicBezTo>
                  <a:pt x="624494" y="307075"/>
                  <a:pt x="608572" y="290015"/>
                  <a:pt x="592650" y="272955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9143999" y="5130278"/>
            <a:ext cx="559557" cy="464024"/>
          </a:xfrm>
          <a:prstGeom prst="ellipse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679976" y="5554639"/>
            <a:ext cx="520211" cy="419539"/>
          </a:xfrm>
          <a:custGeom>
            <a:avLst/>
            <a:gdLst>
              <a:gd name="connsiteX0" fmla="*/ 491320 w 520211"/>
              <a:gd name="connsiteY0" fmla="*/ 0 h 419539"/>
              <a:gd name="connsiteX1" fmla="*/ 491320 w 520211"/>
              <a:gd name="connsiteY1" fmla="*/ 81886 h 419539"/>
              <a:gd name="connsiteX2" fmla="*/ 191069 w 520211"/>
              <a:gd name="connsiteY2" fmla="*/ 122830 h 419539"/>
              <a:gd name="connsiteX3" fmla="*/ 81887 w 520211"/>
              <a:gd name="connsiteY3" fmla="*/ 122830 h 419539"/>
              <a:gd name="connsiteX4" fmla="*/ 27296 w 520211"/>
              <a:gd name="connsiteY4" fmla="*/ 232012 h 419539"/>
              <a:gd name="connsiteX5" fmla="*/ 13648 w 520211"/>
              <a:gd name="connsiteY5" fmla="*/ 409433 h 419539"/>
              <a:gd name="connsiteX6" fmla="*/ 0 w 520211"/>
              <a:gd name="connsiteY6" fmla="*/ 382137 h 419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0211" h="419539">
                <a:moveTo>
                  <a:pt x="491320" y="0"/>
                </a:moveTo>
                <a:cubicBezTo>
                  <a:pt x="516341" y="30707"/>
                  <a:pt x="541362" y="61414"/>
                  <a:pt x="491320" y="81886"/>
                </a:cubicBezTo>
                <a:cubicBezTo>
                  <a:pt x="441278" y="102358"/>
                  <a:pt x="259308" y="116006"/>
                  <a:pt x="191069" y="122830"/>
                </a:cubicBezTo>
                <a:cubicBezTo>
                  <a:pt x="122830" y="129654"/>
                  <a:pt x="109182" y="104633"/>
                  <a:pt x="81887" y="122830"/>
                </a:cubicBezTo>
                <a:cubicBezTo>
                  <a:pt x="54592" y="141027"/>
                  <a:pt x="38669" y="184245"/>
                  <a:pt x="27296" y="232012"/>
                </a:cubicBezTo>
                <a:cubicBezTo>
                  <a:pt x="15923" y="279779"/>
                  <a:pt x="18197" y="384412"/>
                  <a:pt x="13648" y="409433"/>
                </a:cubicBezTo>
                <a:cubicBezTo>
                  <a:pt x="9099" y="434454"/>
                  <a:pt x="4549" y="408295"/>
                  <a:pt x="0" y="382137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35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Обележи стрелицом најкраћи пут од пса до кућице.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0059" y="1992573"/>
            <a:ext cx="9853683" cy="31799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18.09.2017.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ОШ,,Здравко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374709" y="3493827"/>
            <a:ext cx="704224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90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931090" cy="767639"/>
          </a:xfrm>
        </p:spPr>
        <p:txBody>
          <a:bodyPr>
            <a:normAutofit/>
          </a:bodyPr>
          <a:lstStyle/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Нацртај 3 праве линије.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18.09.2017.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ОШ,,Здравко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119116" y="2088108"/>
            <a:ext cx="3038901" cy="1733266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49839" y="2267803"/>
            <a:ext cx="18197" cy="239973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165076" y="1815153"/>
            <a:ext cx="2825085" cy="257942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100" name="Picture 4" descr="Резултат слика за математички лењи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707" y="221189"/>
            <a:ext cx="3824786" cy="91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81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Нацртај 3 криве линије.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18.09.2017.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ОШ,,Здравко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954064" y="1945966"/>
            <a:ext cx="2326455" cy="2648409"/>
          </a:xfrm>
          <a:custGeom>
            <a:avLst/>
            <a:gdLst>
              <a:gd name="connsiteX0" fmla="*/ 69518 w 2326455"/>
              <a:gd name="connsiteY0" fmla="*/ 2503204 h 2648409"/>
              <a:gd name="connsiteX1" fmla="*/ 137757 w 2326455"/>
              <a:gd name="connsiteY1" fmla="*/ 1602452 h 2648409"/>
              <a:gd name="connsiteX2" fmla="*/ 1311464 w 2326455"/>
              <a:gd name="connsiteY2" fmla="*/ 1152076 h 2648409"/>
              <a:gd name="connsiteX3" fmla="*/ 1720897 w 2326455"/>
              <a:gd name="connsiteY3" fmla="*/ 619813 h 2648409"/>
              <a:gd name="connsiteX4" fmla="*/ 1898318 w 2326455"/>
              <a:gd name="connsiteY4" fmla="*/ 87550 h 2648409"/>
              <a:gd name="connsiteX5" fmla="*/ 2130330 w 2326455"/>
              <a:gd name="connsiteY5" fmla="*/ 73903 h 2648409"/>
              <a:gd name="connsiteX6" fmla="*/ 2321399 w 2326455"/>
              <a:gd name="connsiteY6" fmla="*/ 810882 h 2648409"/>
              <a:gd name="connsiteX7" fmla="*/ 2253160 w 2326455"/>
              <a:gd name="connsiteY7" fmla="*/ 1616100 h 2648409"/>
              <a:gd name="connsiteX8" fmla="*/ 2062091 w 2326455"/>
              <a:gd name="connsiteY8" fmla="*/ 2557795 h 2648409"/>
              <a:gd name="connsiteX9" fmla="*/ 2089387 w 2326455"/>
              <a:gd name="connsiteY9" fmla="*/ 2557795 h 2648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26455" h="2648409">
                <a:moveTo>
                  <a:pt x="69518" y="2503204"/>
                </a:moveTo>
                <a:cubicBezTo>
                  <a:pt x="142" y="2165422"/>
                  <a:pt x="-69234" y="1827640"/>
                  <a:pt x="137757" y="1602452"/>
                </a:cubicBezTo>
                <a:cubicBezTo>
                  <a:pt x="344748" y="1377264"/>
                  <a:pt x="1047607" y="1315849"/>
                  <a:pt x="1311464" y="1152076"/>
                </a:cubicBezTo>
                <a:cubicBezTo>
                  <a:pt x="1575321" y="988303"/>
                  <a:pt x="1623088" y="797234"/>
                  <a:pt x="1720897" y="619813"/>
                </a:cubicBezTo>
                <a:cubicBezTo>
                  <a:pt x="1818706" y="442392"/>
                  <a:pt x="1830079" y="178535"/>
                  <a:pt x="1898318" y="87550"/>
                </a:cubicBezTo>
                <a:cubicBezTo>
                  <a:pt x="1966557" y="-3435"/>
                  <a:pt x="2059817" y="-46652"/>
                  <a:pt x="2130330" y="73903"/>
                </a:cubicBezTo>
                <a:cubicBezTo>
                  <a:pt x="2200843" y="194458"/>
                  <a:pt x="2300927" y="553849"/>
                  <a:pt x="2321399" y="810882"/>
                </a:cubicBezTo>
                <a:cubicBezTo>
                  <a:pt x="2341871" y="1067915"/>
                  <a:pt x="2296378" y="1324948"/>
                  <a:pt x="2253160" y="1616100"/>
                </a:cubicBezTo>
                <a:cubicBezTo>
                  <a:pt x="2209942" y="1907252"/>
                  <a:pt x="2089386" y="2400846"/>
                  <a:pt x="2062091" y="2557795"/>
                </a:cubicBezTo>
                <a:cubicBezTo>
                  <a:pt x="2034796" y="2714744"/>
                  <a:pt x="2062091" y="2636269"/>
                  <a:pt x="2089387" y="2557795"/>
                </a:cubicBez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694099" y="2534176"/>
            <a:ext cx="1727425" cy="1927630"/>
          </a:xfrm>
          <a:custGeom>
            <a:avLst/>
            <a:gdLst>
              <a:gd name="connsiteX0" fmla="*/ 765005 w 1727425"/>
              <a:gd name="connsiteY0" fmla="*/ 823173 h 1927630"/>
              <a:gd name="connsiteX1" fmla="*/ 969722 w 1727425"/>
              <a:gd name="connsiteY1" fmla="*/ 823173 h 1927630"/>
              <a:gd name="connsiteX2" fmla="*/ 1106200 w 1727425"/>
              <a:gd name="connsiteY2" fmla="*/ 1041537 h 1927630"/>
              <a:gd name="connsiteX3" fmla="*/ 997017 w 1727425"/>
              <a:gd name="connsiteY3" fmla="*/ 1287197 h 1927630"/>
              <a:gd name="connsiteX4" fmla="*/ 683119 w 1727425"/>
              <a:gd name="connsiteY4" fmla="*/ 1328140 h 1927630"/>
              <a:gd name="connsiteX5" fmla="*/ 464755 w 1727425"/>
              <a:gd name="connsiteY5" fmla="*/ 1218958 h 1927630"/>
              <a:gd name="connsiteX6" fmla="*/ 369220 w 1727425"/>
              <a:gd name="connsiteY6" fmla="*/ 918708 h 1927630"/>
              <a:gd name="connsiteX7" fmla="*/ 382868 w 1727425"/>
              <a:gd name="connsiteY7" fmla="*/ 591161 h 1927630"/>
              <a:gd name="connsiteX8" fmla="*/ 642176 w 1727425"/>
              <a:gd name="connsiteY8" fmla="*/ 495627 h 1927630"/>
              <a:gd name="connsiteX9" fmla="*/ 983370 w 1727425"/>
              <a:gd name="connsiteY9" fmla="*/ 522923 h 1927630"/>
              <a:gd name="connsiteX10" fmla="*/ 1283620 w 1727425"/>
              <a:gd name="connsiteY10" fmla="*/ 823173 h 1927630"/>
              <a:gd name="connsiteX11" fmla="*/ 1392802 w 1727425"/>
              <a:gd name="connsiteY11" fmla="*/ 1287197 h 1927630"/>
              <a:gd name="connsiteX12" fmla="*/ 1174438 w 1727425"/>
              <a:gd name="connsiteY12" fmla="*/ 1546505 h 1927630"/>
              <a:gd name="connsiteX13" fmla="*/ 642176 w 1727425"/>
              <a:gd name="connsiteY13" fmla="*/ 1669334 h 1927630"/>
              <a:gd name="connsiteX14" fmla="*/ 328277 w 1727425"/>
              <a:gd name="connsiteY14" fmla="*/ 1573800 h 1927630"/>
              <a:gd name="connsiteX15" fmla="*/ 164504 w 1727425"/>
              <a:gd name="connsiteY15" fmla="*/ 1273549 h 1927630"/>
              <a:gd name="connsiteX16" fmla="*/ 731 w 1727425"/>
              <a:gd name="connsiteY16" fmla="*/ 727639 h 1927630"/>
              <a:gd name="connsiteX17" fmla="*/ 123561 w 1727425"/>
              <a:gd name="connsiteY17" fmla="*/ 236320 h 1927630"/>
              <a:gd name="connsiteX18" fmla="*/ 532994 w 1727425"/>
              <a:gd name="connsiteY18" fmla="*/ 17955 h 1927630"/>
              <a:gd name="connsiteX19" fmla="*/ 887835 w 1727425"/>
              <a:gd name="connsiteY19" fmla="*/ 45251 h 1927630"/>
              <a:gd name="connsiteX20" fmla="*/ 1283620 w 1727425"/>
              <a:gd name="connsiteY20" fmla="*/ 304558 h 1927630"/>
              <a:gd name="connsiteX21" fmla="*/ 1597519 w 1727425"/>
              <a:gd name="connsiteY21" fmla="*/ 782230 h 1927630"/>
              <a:gd name="connsiteX22" fmla="*/ 1720349 w 1727425"/>
              <a:gd name="connsiteY22" fmla="*/ 1164367 h 1927630"/>
              <a:gd name="connsiteX23" fmla="*/ 1665758 w 1727425"/>
              <a:gd name="connsiteY23" fmla="*/ 1519209 h 1927630"/>
              <a:gd name="connsiteX24" fmla="*/ 1283620 w 1727425"/>
              <a:gd name="connsiteY24" fmla="*/ 1737573 h 1927630"/>
              <a:gd name="connsiteX25" fmla="*/ 587585 w 1727425"/>
              <a:gd name="connsiteY25" fmla="*/ 1914994 h 1927630"/>
              <a:gd name="connsiteX26" fmla="*/ 287334 w 1727425"/>
              <a:gd name="connsiteY26" fmla="*/ 1901346 h 1927630"/>
              <a:gd name="connsiteX27" fmla="*/ 232743 w 1727425"/>
              <a:gd name="connsiteY27" fmla="*/ 1805812 h 1927630"/>
              <a:gd name="connsiteX28" fmla="*/ 232743 w 1727425"/>
              <a:gd name="connsiteY28" fmla="*/ 1805812 h 1927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27425" h="1927630">
                <a:moveTo>
                  <a:pt x="765005" y="823173"/>
                </a:moveTo>
                <a:cubicBezTo>
                  <a:pt x="838930" y="804976"/>
                  <a:pt x="912856" y="786779"/>
                  <a:pt x="969722" y="823173"/>
                </a:cubicBezTo>
                <a:cubicBezTo>
                  <a:pt x="1026588" y="859567"/>
                  <a:pt x="1101651" y="964200"/>
                  <a:pt x="1106200" y="1041537"/>
                </a:cubicBezTo>
                <a:cubicBezTo>
                  <a:pt x="1110749" y="1118874"/>
                  <a:pt x="1067530" y="1239430"/>
                  <a:pt x="997017" y="1287197"/>
                </a:cubicBezTo>
                <a:cubicBezTo>
                  <a:pt x="926504" y="1334964"/>
                  <a:pt x="771829" y="1339513"/>
                  <a:pt x="683119" y="1328140"/>
                </a:cubicBezTo>
                <a:cubicBezTo>
                  <a:pt x="594409" y="1316767"/>
                  <a:pt x="517071" y="1287197"/>
                  <a:pt x="464755" y="1218958"/>
                </a:cubicBezTo>
                <a:cubicBezTo>
                  <a:pt x="412438" y="1150719"/>
                  <a:pt x="382868" y="1023341"/>
                  <a:pt x="369220" y="918708"/>
                </a:cubicBezTo>
                <a:cubicBezTo>
                  <a:pt x="355572" y="814075"/>
                  <a:pt x="337375" y="661674"/>
                  <a:pt x="382868" y="591161"/>
                </a:cubicBezTo>
                <a:cubicBezTo>
                  <a:pt x="428361" y="520647"/>
                  <a:pt x="542092" y="507000"/>
                  <a:pt x="642176" y="495627"/>
                </a:cubicBezTo>
                <a:cubicBezTo>
                  <a:pt x="742260" y="484254"/>
                  <a:pt x="876463" y="468332"/>
                  <a:pt x="983370" y="522923"/>
                </a:cubicBezTo>
                <a:cubicBezTo>
                  <a:pt x="1090277" y="577514"/>
                  <a:pt x="1215381" y="695794"/>
                  <a:pt x="1283620" y="823173"/>
                </a:cubicBezTo>
                <a:cubicBezTo>
                  <a:pt x="1351859" y="950552"/>
                  <a:pt x="1410999" y="1166642"/>
                  <a:pt x="1392802" y="1287197"/>
                </a:cubicBezTo>
                <a:cubicBezTo>
                  <a:pt x="1374605" y="1407752"/>
                  <a:pt x="1299542" y="1482816"/>
                  <a:pt x="1174438" y="1546505"/>
                </a:cubicBezTo>
                <a:cubicBezTo>
                  <a:pt x="1049334" y="1610194"/>
                  <a:pt x="783203" y="1664785"/>
                  <a:pt x="642176" y="1669334"/>
                </a:cubicBezTo>
                <a:cubicBezTo>
                  <a:pt x="501149" y="1673883"/>
                  <a:pt x="407889" y="1639764"/>
                  <a:pt x="328277" y="1573800"/>
                </a:cubicBezTo>
                <a:cubicBezTo>
                  <a:pt x="248665" y="1507836"/>
                  <a:pt x="219095" y="1414576"/>
                  <a:pt x="164504" y="1273549"/>
                </a:cubicBezTo>
                <a:cubicBezTo>
                  <a:pt x="109913" y="1132522"/>
                  <a:pt x="7555" y="900510"/>
                  <a:pt x="731" y="727639"/>
                </a:cubicBezTo>
                <a:cubicBezTo>
                  <a:pt x="-6093" y="554768"/>
                  <a:pt x="34850" y="354601"/>
                  <a:pt x="123561" y="236320"/>
                </a:cubicBezTo>
                <a:cubicBezTo>
                  <a:pt x="212271" y="118039"/>
                  <a:pt x="405615" y="49800"/>
                  <a:pt x="532994" y="17955"/>
                </a:cubicBezTo>
                <a:cubicBezTo>
                  <a:pt x="660373" y="-13890"/>
                  <a:pt x="762731" y="-2516"/>
                  <a:pt x="887835" y="45251"/>
                </a:cubicBezTo>
                <a:cubicBezTo>
                  <a:pt x="1012939" y="93018"/>
                  <a:pt x="1165339" y="181728"/>
                  <a:pt x="1283620" y="304558"/>
                </a:cubicBezTo>
                <a:cubicBezTo>
                  <a:pt x="1401901" y="427388"/>
                  <a:pt x="1524731" y="638929"/>
                  <a:pt x="1597519" y="782230"/>
                </a:cubicBezTo>
                <a:cubicBezTo>
                  <a:pt x="1670307" y="925531"/>
                  <a:pt x="1708976" y="1041537"/>
                  <a:pt x="1720349" y="1164367"/>
                </a:cubicBezTo>
                <a:cubicBezTo>
                  <a:pt x="1731722" y="1287197"/>
                  <a:pt x="1738546" y="1423675"/>
                  <a:pt x="1665758" y="1519209"/>
                </a:cubicBezTo>
                <a:cubicBezTo>
                  <a:pt x="1592970" y="1614743"/>
                  <a:pt x="1463315" y="1671609"/>
                  <a:pt x="1283620" y="1737573"/>
                </a:cubicBezTo>
                <a:cubicBezTo>
                  <a:pt x="1103925" y="1803537"/>
                  <a:pt x="753633" y="1887699"/>
                  <a:pt x="587585" y="1914994"/>
                </a:cubicBezTo>
                <a:cubicBezTo>
                  <a:pt x="421537" y="1942289"/>
                  <a:pt x="346474" y="1919543"/>
                  <a:pt x="287334" y="1901346"/>
                </a:cubicBezTo>
                <a:cubicBezTo>
                  <a:pt x="228194" y="1883149"/>
                  <a:pt x="232743" y="1805812"/>
                  <a:pt x="232743" y="1805812"/>
                </a:cubicBezTo>
                <a:lnTo>
                  <a:pt x="232743" y="1805812"/>
                </a:ln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410734" y="2290945"/>
            <a:ext cx="3766782" cy="2274404"/>
          </a:xfrm>
          <a:custGeom>
            <a:avLst/>
            <a:gdLst>
              <a:gd name="connsiteX0" fmla="*/ 0 w 3766782"/>
              <a:gd name="connsiteY0" fmla="*/ 56470 h 2274404"/>
              <a:gd name="connsiteX1" fmla="*/ 1105469 w 3766782"/>
              <a:gd name="connsiteY1" fmla="*/ 56470 h 2274404"/>
              <a:gd name="connsiteX2" fmla="*/ 1323833 w 3766782"/>
              <a:gd name="connsiteY2" fmla="*/ 643324 h 2274404"/>
              <a:gd name="connsiteX3" fmla="*/ 1364776 w 3766782"/>
              <a:gd name="connsiteY3" fmla="*/ 1366655 h 2274404"/>
              <a:gd name="connsiteX4" fmla="*/ 1692323 w 3766782"/>
              <a:gd name="connsiteY4" fmla="*/ 1939861 h 2274404"/>
              <a:gd name="connsiteX5" fmla="*/ 3152633 w 3766782"/>
              <a:gd name="connsiteY5" fmla="*/ 2267407 h 2274404"/>
              <a:gd name="connsiteX6" fmla="*/ 3766782 w 3766782"/>
              <a:gd name="connsiteY6" fmla="*/ 2171873 h 2274404"/>
              <a:gd name="connsiteX7" fmla="*/ 3766782 w 3766782"/>
              <a:gd name="connsiteY7" fmla="*/ 2171873 h 227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66782" h="2274404">
                <a:moveTo>
                  <a:pt x="0" y="56470"/>
                </a:moveTo>
                <a:cubicBezTo>
                  <a:pt x="442415" y="7565"/>
                  <a:pt x="884830" y="-41339"/>
                  <a:pt x="1105469" y="56470"/>
                </a:cubicBezTo>
                <a:cubicBezTo>
                  <a:pt x="1326108" y="154279"/>
                  <a:pt x="1280615" y="424960"/>
                  <a:pt x="1323833" y="643324"/>
                </a:cubicBezTo>
                <a:cubicBezTo>
                  <a:pt x="1367051" y="861688"/>
                  <a:pt x="1303361" y="1150566"/>
                  <a:pt x="1364776" y="1366655"/>
                </a:cubicBezTo>
                <a:cubicBezTo>
                  <a:pt x="1426191" y="1582744"/>
                  <a:pt x="1394347" y="1789736"/>
                  <a:pt x="1692323" y="1939861"/>
                </a:cubicBezTo>
                <a:cubicBezTo>
                  <a:pt x="1990299" y="2089986"/>
                  <a:pt x="2806890" y="2228738"/>
                  <a:pt x="3152633" y="2267407"/>
                </a:cubicBezTo>
                <a:cubicBezTo>
                  <a:pt x="3498376" y="2306076"/>
                  <a:pt x="3766782" y="2171873"/>
                  <a:pt x="3766782" y="2171873"/>
                </a:cubicBezTo>
                <a:lnTo>
                  <a:pt x="3766782" y="2171873"/>
                </a:ln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68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189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ПРАВЕ, КРИВЕ И ИЗЛОМЉЕНЕ ЛИНИЈЕ</vt:lpstr>
      <vt:lpstr>ПРАВА ЛИНИЈА</vt:lpstr>
      <vt:lpstr>Посматрај трагове клизача. Чији трагови су праве линије? Ко је направио криве линије? Ко је направио изломљену линију?</vt:lpstr>
      <vt:lpstr>Који аутомобил се креће по путу који је крива линија, а који по путу који је права линија?</vt:lpstr>
      <vt:lpstr>Наставни листић 1. Криве линије обој црвеном бојом, изломљене плавом, а праве зеленом.</vt:lpstr>
      <vt:lpstr>2. Нацртај исти цртеж црвеним правим линијама и зеленим кривим линијама.</vt:lpstr>
      <vt:lpstr>2. Обележи стрелицом најкраћи пут од пса до кућице.</vt:lpstr>
      <vt:lpstr>3. Нацртај 3 праве линије.</vt:lpstr>
      <vt:lpstr>4. Нацртај 3 криве линије.</vt:lpstr>
      <vt:lpstr>5. Нацртај 3 изломљене линије.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ПРАВЕ, КРИВЕ И ИЗЛОМЉЕНЕ ЛИНИЈЕ</dc:title>
  <dc:creator>X</dc:creator>
  <cp:lastModifiedBy>X</cp:lastModifiedBy>
  <cp:revision>24</cp:revision>
  <dcterms:created xsi:type="dcterms:W3CDTF">2017-09-18T15:42:41Z</dcterms:created>
  <dcterms:modified xsi:type="dcterms:W3CDTF">2017-09-18T17:18:25Z</dcterms:modified>
</cp:coreProperties>
</file>