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8" r:id="rId17"/>
    <p:sldId id="270" r:id="rId18"/>
    <p:sldId id="272" r:id="rId19"/>
    <p:sldId id="271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09ADA-D0DF-4C23-BD7C-A896DB8CCA28}" type="datetimeFigureOut">
              <a:rPr lang="en-US" smtClean="0"/>
              <a:t>19.02.2017.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B77EC-F04C-46A0-811C-7E31D1E8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03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17.02.2017.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ACA2-9540-4EA3-B8A9-C593B370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2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17.02.2017.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ACA2-9540-4EA3-B8A9-C593B370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17.02.2017.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ACA2-9540-4EA3-B8A9-C593B370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4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17.02.2017.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ACA2-9540-4EA3-B8A9-C593B370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8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17.02.2017.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ACA2-9540-4EA3-B8A9-C593B370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06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17.02.2017.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ОШ ,,Здравко Гложански"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ACA2-9540-4EA3-B8A9-C593B370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3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17.02.2017.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ОШ ,,Здравко Гложански" Бечеј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ACA2-9540-4EA3-B8A9-C593B370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1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17.02.2017.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ОШ ,,Здравко Гложански" Бечеј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ACA2-9540-4EA3-B8A9-C593B370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2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17.02.2017.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ОШ ,,Здравко Гложански" Бечеј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ACA2-9540-4EA3-B8A9-C593B370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9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17.02.2017.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ОШ ,,Здравко Гложански"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ACA2-9540-4EA3-B8A9-C593B370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9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17.02.2017.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ОШ ,,Здравко Гложански"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ACA2-9540-4EA3-B8A9-C593B370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7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17.02.2017.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Душанка Пивнички 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FACA2-9540-4EA3-B8A9-C593B370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3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vSPEpFzh4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OBIUePZN_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9BJKGhU_U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ENWN_KEKp0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TZ6gcG4AA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OTVX-ea_3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ПРВИ СРПСКИ УСТАНАК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hlinkClick r:id="rId2"/>
              </a:rPr>
              <a:t>https://</a:t>
            </a:r>
            <a:r>
              <a:rPr lang="en-US" smtClean="0">
                <a:hlinkClick r:id="rId2"/>
              </a:rPr>
              <a:t>www.youtube.com/watch?v=tvSPEpFzh4s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17.02.2017.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2809" y="6356350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81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4506" y="1581921"/>
            <a:ext cx="4176215" cy="3019520"/>
          </a:xfrm>
        </p:spPr>
        <p:txBody>
          <a:bodyPr>
            <a:normAutofit/>
          </a:bodyPr>
          <a:lstStyle/>
          <a:p>
            <a:pPr algn="ctr"/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СПОМЕН ПАРК ,,БОЈ НА ИВАНКОВЦУ“ ОПШТИНА ЋУПРИЈА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80" y="487943"/>
            <a:ext cx="6927376" cy="52074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17.02.2017.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2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797" y="774747"/>
            <a:ext cx="11709778" cy="524391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1806. ГОДИНЕ СУЛТАН ЈЕ ПОСЛАО ВЕЛИКУ ВОЈСКУ НА УСТАНИКЕ ИЗ БОСНЕ И НИША</a:t>
            </a:r>
          </a:p>
          <a:p>
            <a:pPr marL="0" indent="0">
              <a:buNone/>
            </a:pPr>
            <a:endParaRPr lang="sr-Cyrl-RS" sz="3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УСТАНИЦИ СУ ПОТУКЛИ ОБЕ ВОЈСКЕ, БОСАНСКУ НА </a:t>
            </a:r>
            <a:r>
              <a:rPr lang="sr-Cyrl-RS" sz="36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МИШАРУ</a:t>
            </a: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НИШКУ НА УТВРЂЕЊУ </a:t>
            </a:r>
            <a:r>
              <a:rPr lang="sr-Cyrl-RS" sz="36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ДЕЛИГРАД</a:t>
            </a:r>
          </a:p>
          <a:p>
            <a:pPr marL="0" indent="0">
              <a:buNone/>
            </a:pPr>
            <a:endParaRPr lang="sr-Cyrl-RS" sz="3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1807. ГОДИНЕ ОСЛОБОЂЕН ЈЕ БЕОГРАД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17.02.2017.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4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9" y="1228299"/>
            <a:ext cx="7065901" cy="465388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17.02.2017.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48" y="185479"/>
            <a:ext cx="6565483" cy="44071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27267" y="5145206"/>
            <a:ext cx="5786104" cy="736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БОЈ НА МИШАРУ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92370" y="4776716"/>
            <a:ext cx="4993624" cy="736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БИТКА НА УТВРЂЕЊУ ДЕЛИГРАД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57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711" y="310722"/>
            <a:ext cx="11117238" cy="624020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1809. ГОДИНЕ СРБИ СУ ДОЖИВЕЛИ ТЕЖАК </a:t>
            </a:r>
            <a:r>
              <a:rPr lang="sr-Cyrl-RS" sz="36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ПОРАЗ НА ЧЕГРУ</a:t>
            </a: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 НЕГОТИНСКОЈ КРАЈИНИ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СРПСКА ВОЈСКА СЕ ХРАБРО ДРЖАЛА ПРЕД БРОЈЧАНО НАДМОЋНИЈОМ ТУРСКОМ ВОЈСКОМ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КАДА ЈЕ ВИДЕО ДА НЕЋЕ УСПЕТИ ДА ОДБРАНИ ПОЛОЖАЈ, </a:t>
            </a:r>
            <a:r>
              <a:rPr lang="sr-Cyrl-RS" sz="36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ВОЈВОДА СТЕВАН СИНЂЕЛИЋ </a:t>
            </a: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 ДИГАО У ВАЗДУХ ЗАЛИХЕ МУНИЦИЈЕ ДА НЕ БИ ПАЛИ ЖИВИ У РУКЕ ТУРАКА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ПОГИНУЛИ СУ СРПСКИ БРАНИОЦИ, АЛИ И МНОГО ТУРАКА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17.02.2017.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22230" y="5816468"/>
            <a:ext cx="5346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hlinkClick r:id="rId2"/>
              </a:rPr>
              <a:t>https://</a:t>
            </a:r>
            <a:r>
              <a:rPr lang="en-US" smtClean="0">
                <a:hlinkClick r:id="rId2"/>
              </a:rPr>
              <a:t>www.youtube.com/watch?v=NOBIUePZN_g</a:t>
            </a:r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4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3" y="224913"/>
            <a:ext cx="5248701" cy="6131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17.02.2017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22241" y="6356350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324" y="224913"/>
            <a:ext cx="4475557" cy="604200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786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302"/>
            <a:ext cx="6687403" cy="57453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БИ ЗАСТРАШИО СРБЕ, ТУРСКИ ПАША ЈЕ У ЗНАК ОСВЕТЕ И ОПОМЕНЕ НАРЕДИО ДА СЕ ОД ЛОБАЊА ПАЛИХ СРПСКИХ УСТАНАКА САГРАДИ ЋЕЛЕ КУЛА НА УЛАЗУ У НИШ.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ЋЕЛЕ КУЛУ СУ УЗИДАНЕ 952 ЛОБАЊЕ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И ДАНАС СТОЈИ КАО СИМБОЛ БОРБЕ СРБА ЗА НЕЗАВИСНОСТ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01150" y="6426101"/>
            <a:ext cx="116802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17.02.2017.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7403" y="6426101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73" y="498990"/>
            <a:ext cx="5504597" cy="5693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072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59" y="187894"/>
            <a:ext cx="8319448" cy="58717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АЛФОНС ДЕ ЛАМАРТИН, ФРАНЦУСКИ ПУТОПИСАЦ ЈЕ ЗАПИСАО 1833. ПРИ ПОСЕТИ ЋЕЛЕ КУЛИ:</a:t>
            </a:r>
          </a:p>
          <a:p>
            <a:pPr marL="0" indent="0" algn="ctr">
              <a:buNone/>
            </a:pPr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,,НЕК ,СРБИ САЧУВАЈУ ОВАЈ СПОМЕНИК!</a:t>
            </a:r>
          </a:p>
          <a:p>
            <a:pPr marL="0" indent="0" algn="ctr">
              <a:buNone/>
            </a:pPr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ЋЕ НАУЧИТИ ЊИХОВУ ДЕЦУ КОЛИКО ВРЕДИ НЕЗАВИСНОСТ ЈЕДНОГ НАРОДА, ПОКАЗУЈУЋИ ИМ ПО КАКВУ СУ ЈЕ ЦЕНУ ПЛАТИЛИ ЊИХОВИ ОЧЕВИ</a:t>
            </a: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9459" y="6380139"/>
            <a:ext cx="1304499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17.02.2017.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05083" y="6356350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419" y="50356"/>
            <a:ext cx="3284372" cy="63059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04967" y="2181889"/>
            <a:ext cx="7983940" cy="4026089"/>
          </a:xfrm>
          <a:prstGeom prst="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419906"/>
            <a:ext cx="11089943" cy="551687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ПРВИ СРПСКИ УСТАНАК ЈЕ ТРАЈАО СКОРО 10 ГОДИНА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УСТАНИЦИ СУ УСПЕЛИ ДА ОСЛОБОДЕ ВЕЋИ ДЕО СРБИЈЕ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1813. ТУРЦИ НАПАДАЈУ СРБИЈУ СА ВЕЛИКОМ ВОЈСКОМ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УСТАНАК ЈЕ УГУШЕН, А СРБИЈА ЈЕ ПОНОВО ПАЛА ПОД ТУРСКУ ВЛАСТ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ТУРСКА ОДМАЗДА ЈЕ БИЛА СУРОВА И СТРАШАНА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КАРАЂОРЂЕ ЈЕ СА НЕКОЛИЦИНОМ ВОЂА УСТАНКА ПОБЕГАО У АУСТРИЈУ, А ОДАТЛЕ У РУСИЈУ</a:t>
            </a:r>
          </a:p>
          <a:p>
            <a:r>
              <a:rPr lang="en-US" sz="2100" b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100" b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100" b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www.youtube.com/watch?v=a9BJKGhU_U8</a:t>
            </a:r>
            <a:r>
              <a:rPr lang="en-US" sz="2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17.02.2017.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58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62784" y="6450831"/>
            <a:ext cx="1195316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17.02.2017.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58100" y="6492875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548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ЈУНАЦИ ПРВОГ СРПСКОГ УСТАНКА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Jakov nenadovi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73" y="1181152"/>
            <a:ext cx="3753245" cy="535775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nemanja\Documents\Ilija_bircan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269231"/>
            <a:ext cx="3619500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578551" y="5307831"/>
            <a:ext cx="3387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ЈАКОВ  НЕНАДОВИЋ</a:t>
            </a:r>
            <a:endParaRPr lang="en-GB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178455" y="4856857"/>
            <a:ext cx="3454590" cy="1593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ИЛИЈА  БИРЧАНИН</a:t>
            </a:r>
            <a:endParaRPr lang="sr-Cyrl-RS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sr-Cyrl-R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СТРАДАО У СЕЧИ КНЕЗОВА</a:t>
            </a:r>
            <a:endParaRPr lang="en-GB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16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287"/>
          </a:xfrm>
        </p:spPr>
        <p:txBody>
          <a:bodyPr/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ЈУНАЦИ ПРВОГ СРПСКОГ УСТАНКА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1117" y="6309407"/>
            <a:ext cx="934871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17.02.2017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658" y="6299901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92" y="1239538"/>
            <a:ext cx="3922256" cy="495773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58" y="3345218"/>
            <a:ext cx="6433969" cy="332931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503761" y="1146412"/>
            <a:ext cx="6987653" cy="2192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36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ХАЈДУК ВЕЉКО ПЕТРОВИЋ</a:t>
            </a:r>
          </a:p>
          <a:p>
            <a:pPr algn="ctr"/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ПОГИНУО 1813.</a:t>
            </a:r>
          </a:p>
          <a:p>
            <a:pPr algn="ctr"/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,,ЖИВОТ ДАЈЕМ, КРАЈИНУ НЕ ДАЈЕМ“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1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 ЈЕ ПРЕТХОДИЛО УСТАНКУ?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ПОЧЕТКОМ </a:t>
            </a:r>
            <a:r>
              <a:rPr lang="sr-Latn-RS" sz="36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sr-Cyrl-RS" sz="36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ВЕКА </a:t>
            </a: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СРБИЈИ СУ ВЛАДАЛЕ </a:t>
            </a:r>
            <a:r>
              <a:rPr lang="sr-Cyrl-RS" sz="36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ДАХИЈЕ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СУ БИЛИ СТАРЕШИНЕ ЈАНИЧАРА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ВЛАДАЛИ СУ САМОСТАЛНО, НИСУ ПРИЗНАВАЛИ ВЛАСТ СУЛТАНА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 СУ ВЕОМА СУРОВИ И ЖИВОТ СРБА ЈЕ ПОСТАО НЕПОДНОШЉИВ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17.02.2017.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08741" y="6382238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2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17.02.2017.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ЈУНАЦИ ПРВОГ СРПСКОГ УСТАНКА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C:\Users\nemanja\Documents\180px-Prota_Mateja_Nenadovi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827" y="1446904"/>
            <a:ext cx="3462682" cy="4790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43580" y="4113496"/>
            <a:ext cx="3462682" cy="174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sr-Cyrl-C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ПРОТА МАТЕЈА НЕНАДОВИЋ</a:t>
            </a:r>
          </a:p>
          <a:p>
            <a:pPr algn="ctr">
              <a:defRPr/>
            </a:pPr>
            <a:r>
              <a:rPr lang="sr-Cyrl-C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ВОЈВОДА И ДИПЛОМАТА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019" y="1446904"/>
            <a:ext cx="4017862" cy="479004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5336818" y="4487633"/>
            <a:ext cx="3462682" cy="174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sr-Cyrl-R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ВОЈВОДА МИЛОШ ОБРЕНОВИЋ</a:t>
            </a:r>
            <a:endParaRPr lang="sr-Cyrl-CS" sz="32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8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7" y="818937"/>
            <a:ext cx="3894978" cy="5384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352841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17.02.2017.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46074" y="6356349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2431" y="133184"/>
            <a:ext cx="10515600" cy="685753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ЈУНАЦИ ПРВОГ СРПСКОГ УСТАНКА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57935" y="829628"/>
            <a:ext cx="8134065" cy="1842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sr-Cyrl-C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ФИЛИП ВИШЊИЋ</a:t>
            </a:r>
            <a:endParaRPr lang="sr-Cyrl-C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sr-Cyrl-C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НАЈПОЗНАТИЈИ СРПСКИ ГУСЛАР И ТВОРАЦ СРПСКИХ НАРОДНИХ ПЕСАМА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096000" y="2756278"/>
            <a:ext cx="4249003" cy="64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altLang="en-US" sz="3200" b="1" smtClean="0">
                <a:latin typeface="Times New Roman" panose="02020603050405020304" pitchFamily="18" charset="0"/>
              </a:rPr>
              <a:t>Бој  на  Мишару</a:t>
            </a:r>
            <a:endParaRPr lang="en-GB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01486" y="3398293"/>
            <a:ext cx="675564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sr-Cyrl-R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sr-Cyrl-R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sr-Cyrl-R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Нити иде  Кулин капетане</a:t>
            </a:r>
          </a:p>
          <a:p>
            <a:pPr eaLnBrk="0" hangingPunct="0"/>
            <a:r>
              <a:rPr lang="sr-Cyrl-R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sr-Cyrl-R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нити </a:t>
            </a:r>
            <a:r>
              <a:rPr lang="sr-Cyrl-R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иде нити ће ти доћи,</a:t>
            </a:r>
          </a:p>
          <a:p>
            <a:pPr eaLnBrk="0" hangingPunct="0"/>
            <a:r>
              <a:rPr lang="sr-Cyrl-R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sr-Cyrl-R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 </a:t>
            </a:r>
            <a:r>
              <a:rPr lang="sr-Cyrl-R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се надај нити га погледај,</a:t>
            </a:r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sr-Cyrl-R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sr-Cyrl-R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Рани сина,пак </a:t>
            </a:r>
            <a:r>
              <a:rPr lang="sr-Cyrl-R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шаљи на војску</a:t>
            </a:r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sr-Cyrl-R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Србија </a:t>
            </a:r>
            <a:r>
              <a:rPr lang="sr-Cyrl-R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се умирит не може! “</a:t>
            </a:r>
            <a:endParaRPr lang="en-GB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2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5" y="832238"/>
            <a:ext cx="3757311" cy="558626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17.02.2017.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36130"/>
            <a:ext cx="10515600" cy="696108"/>
          </a:xfrm>
        </p:spPr>
        <p:txBody>
          <a:bodyPr>
            <a:normAutofit/>
          </a:bodyPr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ЈУНАЦИ ПРВОГ СРПСКОГ УСТАНКА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20737" y="973923"/>
            <a:ext cx="7465326" cy="513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sr-Cyrl-C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ДОСИТЕЈ ОБРАДОВИЋ </a:t>
            </a:r>
          </a:p>
          <a:p>
            <a:pPr algn="ctr">
              <a:defRPr/>
            </a:pPr>
            <a:endParaRPr lang="sr-Cyrl-CS" sz="3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sr-Cyrl-C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ПРВИ СРПСКИ МИНИСТАР ПРОСВЕТЕ</a:t>
            </a:r>
          </a:p>
          <a:p>
            <a:pPr algn="ctr">
              <a:defRPr/>
            </a:pPr>
            <a:r>
              <a:rPr lang="sr-Cyrl-C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ОРГАНИЗОВАО ШКОЛЕ, МИРИО И САВЕТОВАО УСТАНИЧКЕ ВОЂЕ, КАРАЂОРЂЕВ ЛИЧНИ СЕКРЕТАР И САВЕТНИК</a:t>
            </a:r>
          </a:p>
        </p:txBody>
      </p:sp>
      <p:sp>
        <p:nvSpPr>
          <p:cNvPr id="2" name="Rectangle 1"/>
          <p:cNvSpPr/>
          <p:nvPr/>
        </p:nvSpPr>
        <p:spPr>
          <a:xfrm>
            <a:off x="4754746" y="5920817"/>
            <a:ext cx="5345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hlinkClick r:id="rId3"/>
              </a:rPr>
              <a:t>https://</a:t>
            </a:r>
            <a:r>
              <a:rPr lang="en-US" smtClean="0">
                <a:hlinkClick r:id="rId3"/>
              </a:rPr>
              <a:t>www.youtube.com/watch?v=tENWN_KEKp0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7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17.02.2017.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7" y="1119115"/>
            <a:ext cx="4136864" cy="518988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3991"/>
          </a:xfrm>
        </p:spPr>
        <p:txBody>
          <a:bodyPr>
            <a:normAutofit/>
          </a:bodyPr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ЈУНАЦИ ПРВОГ СРПСКОГ УСТАНКА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31307" y="1801503"/>
            <a:ext cx="7082051" cy="4285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sr-Cyrl-C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ВУК СТЕФАНОВИЋ КАРАЏИЋ</a:t>
            </a:r>
          </a:p>
          <a:p>
            <a:pPr algn="ctr">
              <a:defRPr/>
            </a:pPr>
            <a:endParaRPr lang="sr-Cyrl-CS" sz="3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sr-Cyrl-C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УЧЕСТВОВАО У ПРВОМ СРПСКОМ УСТАНКУ КАО ПИСАР И ЧИНОВНИК У НЕГОТИНСКОЈ КРАЈИНИ</a:t>
            </a:r>
            <a:endParaRPr lang="sr-Cyrl-C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sr-Cyrl-CS" sz="3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06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3" y="157783"/>
            <a:ext cx="6996774" cy="6198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17.02.2017.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356350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19666" y="1364775"/>
            <a:ext cx="5078104" cy="4087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БЕОГРАДСКИ ПАШАЛУК  ПОДЕЛИЛИ СУ ИЗМЕЂУ СЕБЕ ДАХИЈЕ:</a:t>
            </a:r>
            <a:br>
              <a:rPr lang="sr-Cyrl-R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АГАНЛИЈА, </a:t>
            </a:r>
            <a:br>
              <a:rPr lang="sr-Cyrl-R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КУЧУК-АЛИЈА, </a:t>
            </a:r>
            <a:br>
              <a:rPr lang="sr-Cyrl-R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МУЛА ЈУСУФ И </a:t>
            </a:r>
            <a:br>
              <a:rPr lang="sr-Cyrl-R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МЕХМЕД-АГА ФОЋИЧ.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18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188"/>
            <a:ext cx="10515600" cy="1325563"/>
          </a:xfrm>
        </p:spPr>
        <p:txBody>
          <a:bodyPr/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 СЕ СРПСКИ НАРОД БОРИО ПРОТИВ ДАХИЈА?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9" y="1674785"/>
            <a:ext cx="5526258" cy="27002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СРБИ СУ СЕ ОДМЕТАЛИ У ХАЈДУКЕ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ПОДИЗАЛИ СУ БУНЕ И УСТАНКЕ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17.02.2017.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00779" y="6311900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55" y="1543751"/>
            <a:ext cx="6753665" cy="461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7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 ЈЕ БИО ПОВОД ПРВОМ СРПСКОМ УСТАНКУ?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702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ЗБОГ СВЕ ТЕЖЕГ ЖИВОТА, СРБИ СУ ПОЧЕЛИ ДА ОРГАНИЗУЈУ УСТАНАК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ДАХИЈЕ СУ САЗНАЛЕ ЗА ОВЕ ПРИПРЕМЕ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БИ СПРЕЧИЛЕ УСТАНАК, ДАХИЈЕ ОРГАНИЗУЈУ </a:t>
            </a:r>
            <a:r>
              <a:rPr lang="sr-Cyrl-RS" sz="36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СЕЧУ КНЕЗОВА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ВЕЋИ ДЕО ИСТАКНУТИХ СРБА ЈЕ ПОГУБЉЕН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33985" y="5848207"/>
            <a:ext cx="4197824" cy="36512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www.youtube.com/watch?v=rTZ6gcG4AAc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1794" y="6356350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70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17.02.2017.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5862" y="6356350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41" y="259312"/>
            <a:ext cx="9831575" cy="6097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23308" y="5349544"/>
            <a:ext cx="7005108" cy="908332"/>
          </a:xfrm>
        </p:spPr>
        <p:txBody>
          <a:bodyPr>
            <a:normAutofit/>
          </a:bodyPr>
          <a:lstStyle/>
          <a:p>
            <a:r>
              <a:rPr lang="sr-Cyrl-R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 У МУЗЕЈУ У ВАЉЕВУ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8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ОВАЈ ДОГАЂАЈ САМО ЈЕ УБРЗАО ПОЧЕТАК УСТАНКА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5" y="1825625"/>
            <a:ext cx="11802793" cy="39337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sz="36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ФЕБРУАРА 1804. ГОДИНЕ </a:t>
            </a: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СЕЛУ </a:t>
            </a:r>
            <a:r>
              <a:rPr lang="sr-Cyrl-RS" sz="36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ОРАШАЦ</a:t>
            </a: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 ШУМАДИЈИ, ОКУПИЛИ СУ СЕ НАЈУГЛЕДНИЈИ СРБИ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ДОНЕТА ЈЕ ОДЛУКА ДА СЕ ПОДИГНЕ УСТАНАК ПРОТИВ ДАХИЈА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ВОЂУ ЈЕ ИЗАБРАН </a:t>
            </a:r>
          </a:p>
          <a:p>
            <a:pPr marL="0" indent="0" algn="ctr">
              <a:buNone/>
            </a:pPr>
            <a:r>
              <a:rPr lang="sr-Cyrl-RS" sz="36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ЂОРЂЕ ПЕТРОВИЋ КАРАЂОРЂЕ</a:t>
            </a:r>
            <a:r>
              <a:rPr lang="en-US" sz="36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17.02.2017.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42982" y="6311900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7307" y="5942568"/>
            <a:ext cx="5250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hlinkClick r:id="rId2"/>
              </a:rPr>
              <a:t>https://</a:t>
            </a:r>
            <a:r>
              <a:rPr lang="en-US" smtClean="0">
                <a:hlinkClick r:id="rId2"/>
              </a:rPr>
              <a:t>www.youtube.com/watch?v=vOTVX-ea_3k</a:t>
            </a:r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8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25" y="165363"/>
            <a:ext cx="9370690" cy="6511662"/>
          </a:xfr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15119" y="6129337"/>
            <a:ext cx="1181669" cy="365125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17.02.2017.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7221" y="6129336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38" y="182561"/>
            <a:ext cx="6144487" cy="67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ЗБОР УСТАНИКА У ОРАШЦУ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071" y="165363"/>
            <a:ext cx="4250198" cy="651166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925710" y="5277752"/>
            <a:ext cx="3874280" cy="1399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ВОЖД ЂОРЂЕ ПЕТРОВИЋ КАРАЂОРЂЕ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0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БИТКЕ ПРВОГ СРПСКОГ УСТАНКА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76296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1805. СУЛТАН ШАЉЕ БЕЋИР-ПАШУ ДА ПРЕГОВОРИМА УМИРИ УСТАНИКЕ, АЛИ ТО НИЈЕ УСПЕЛО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ДАХИЈЕ СУ ПОБЕГЛЕ ИЗ ПАШАЛУКА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СУЛТАН НАРЕЂУЈЕ НОВОМ БЕОГРАДСКОМ ПАШИ ДА УГУШИ УСТАНАК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ТУРСКА ВОЈСКА ЈЕ ПОТУЧЕНА У </a:t>
            </a:r>
            <a:r>
              <a:rPr lang="sr-Cyrl-RS" sz="36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БОЈУ НА ИВАНКОВЦУ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3626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17.02.2017.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91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835</Words>
  <Application>Microsoft Office PowerPoint</Application>
  <PresentationFormat>Widescreen</PresentationFormat>
  <Paragraphs>132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 Theme</vt:lpstr>
      <vt:lpstr>ПРВИ СРПСКИ УСТАНАК</vt:lpstr>
      <vt:lpstr>ШТА ЈЕ ПРЕТХОДИЛО УСТАНКУ?</vt:lpstr>
      <vt:lpstr>PowerPoint Presentation</vt:lpstr>
      <vt:lpstr>КАКО СЕ СРПСКИ НАРОД БОРИО ПРОТИВ ДАХИЈА?</vt:lpstr>
      <vt:lpstr>ШТА ЈЕ БИО ПОВОД ПРВОМ СРПСКОМ УСТАНКУ?</vt:lpstr>
      <vt:lpstr>ПОСТАВКА У МУЗЕЈУ У ВАЉЕВУ</vt:lpstr>
      <vt:lpstr>ОВАЈ ДОГАЂАЈ САМО ЈЕ УБРЗАО ПОЧЕТАК УСТАНКА</vt:lpstr>
      <vt:lpstr>PowerPoint Presentation</vt:lpstr>
      <vt:lpstr>БИТКЕ ПРВОГ СРПСКОГ УСТАНКА</vt:lpstr>
      <vt:lpstr>СПОМЕН ПАРК ,,БОЈ НА ИВАНКОВЦУ“ ОПШТИНА ЋУПРИЈА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ЈУНАЦИ ПРВОГ СРПСКОГ УСТАНКА</vt:lpstr>
      <vt:lpstr>ЈУНАЦИ ПРВОГ СРПСКОГ УСТАНКА</vt:lpstr>
      <vt:lpstr>ЈУНАЦИ ПРВОГ СРПСКОГ УСТАНКА</vt:lpstr>
      <vt:lpstr>ЈУНАЦИ ПРВОГ СРПСКОГ УСТАНКА</vt:lpstr>
      <vt:lpstr>ЈУНАЦИ ПРВОГ СРПСКОГ УСТАНКА</vt:lpstr>
      <vt:lpstr>ЈУНАЦИ ПРВОГ СРПСКОГ УСТАНКА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ПРВИ СРПСКИ УСТАНАК</dc:title>
  <dc:creator>X</dc:creator>
  <cp:lastModifiedBy>X</cp:lastModifiedBy>
  <cp:revision>50</cp:revision>
  <dcterms:created xsi:type="dcterms:W3CDTF">2017-02-17T17:36:03Z</dcterms:created>
  <dcterms:modified xsi:type="dcterms:W3CDTF">2017-02-19T20:59:48Z</dcterms:modified>
</cp:coreProperties>
</file>