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74C3C-4031-4571-BDE4-005D873BCB58}" type="datetimeFigureOut">
              <a:rPr lang="en-US" smtClean="0"/>
              <a:t>01.02.2017.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65FE-192B-4979-AD9F-26534333D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5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1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9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4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4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0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1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3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6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01.02.2017.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Душанка Пивнички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6BD82-2453-4B0C-941D-ED1E9C56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7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ОСВАЈАЊЕ СРБИЈЕ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60938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79080" y="6356349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16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177421"/>
            <a:ext cx="11532358" cy="2511188"/>
          </a:xfrm>
        </p:spPr>
        <p:txBody>
          <a:bodyPr>
            <a:normAutofit/>
          </a:bodyPr>
          <a:lstStyle/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МОРАО ЈЕ ДА ВРАТИ БЕОГРАД УГАРСКОЈ.</a:t>
            </a: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ПОДИГАО ЈЕ НОВИ ГРАД НА ДУНАВУ – СМЕДЕРЕВО.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2830" y="6339193"/>
            <a:ext cx="2743200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6286" y="6322039"/>
            <a:ext cx="1992574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63269"/>
            <a:ext cx="7616588" cy="52238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47097" y="3368126"/>
            <a:ext cx="3667237" cy="87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СМЕДЕРЕВСКА ТВРЂАВА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01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307"/>
            <a:ext cx="11062648" cy="5917656"/>
          </a:xfrm>
        </p:spPr>
        <p:txBody>
          <a:bodyPr>
            <a:normAutofit/>
          </a:bodyPr>
          <a:lstStyle/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ВЛАДАВИНУ ДЕСПОТА ЂУРАЂА БРАНКОВИЋА ОБЕЛЕЖИЛИ СУ СТАЛНИ СУКОБИ СА ТУРЦИМА.</a:t>
            </a: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ТУРЦИ СУ ПОЛАКО, ДЕО ПО ДЕО, ОСВАЈАЛИ СРПСКЕ ТЕРИТОРИЈЕ.</a:t>
            </a: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 СМЕДЕРЕВО, ПАО ЈЕ ПОД ТУРСКУ ВЛАСТ 1459. И ТО СЕ СМАТРА ГОДИНОМ КАДА ЈЕ ТУРСКА ОСВОЈИЛА СРБИЈУ, ТЕ ЈЕ ОНА ПОСТАЛА ДЕО ТУРСКОГ ЦАРСТВА. 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23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0403" y="6356350"/>
            <a:ext cx="2743200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78387" y="6039063"/>
            <a:ext cx="1932295" cy="634574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46" y="203251"/>
            <a:ext cx="8570794" cy="6518223"/>
          </a:xfr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0403" y="203250"/>
            <a:ext cx="8475258" cy="1141200"/>
          </a:xfrm>
        </p:spPr>
        <p:txBody>
          <a:bodyPr>
            <a:normAutofit/>
          </a:bodyPr>
          <a:lstStyle/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ТУРСКО ЦАРСТВО У </a:t>
            </a:r>
            <a:r>
              <a:rPr lang="sr-Latn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ВЕКУ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3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5249"/>
            <a:ext cx="10515600" cy="5134707"/>
          </a:xfrm>
        </p:spPr>
        <p:txBody>
          <a:bodyPr>
            <a:normAutofit/>
          </a:bodyPr>
          <a:lstStyle/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КОСОВСКЕ БИТКЕ СИН КНЕЗА ЛАЗАРА, СТЕФАН ЛАЗАРЕВИЋ, ПОСТАО ЈЕ СРПСКИ ВЛАДАР.</a:t>
            </a: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ИМАО ЈЕ САМО 12 ГОДИНА.</a:t>
            </a: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ВЛАДАО ЈЕ УЗ ПОМОЋ СВОЈЕ МАЈКЕ, КНЕГИЊЕ МИЛИЦЕ.</a:t>
            </a: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ИПАК СУ МОРАЛИ ДА ПРИЗНАЈУ ТУРСКУ ВЛАСТ.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53997" y="6323721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1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72" y="154745"/>
            <a:ext cx="4895557" cy="62016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7049" y="6356350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472332" y="2264263"/>
            <a:ext cx="58814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СТЕФАН ЛАЗАРЕВИЋ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970671"/>
            <a:ext cx="10973972" cy="4614203"/>
          </a:xfrm>
        </p:spPr>
        <p:txBody>
          <a:bodyPr>
            <a:normAutofit/>
          </a:bodyPr>
          <a:lstStyle/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СТЕФАН ЛАЗЕРИВИЋ НИЈЕ ИМАО ДЕЦЕ. ЗА СВОГ НАСЛЕДНИКА ИМЕНОВАО ЈЕ СВОГ СЕСТРИЋА ЂУРАЂА БРАНКОВИЋА </a:t>
            </a: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ВЛАДАВШИ ЗАЈЕДНО ОЧУВАЛИ СУ  СРПСКУ ДРЖАВУ ЈОШ 70 ГОДИНА.</a:t>
            </a: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СУ ИМАЛИ ТИТУЛУ ДЕСПОТА, А СРБИЈА ЈЕ ПОСТАЛА ДЕСПОТОВИНА.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29751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7049" y="6354103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70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5185" y="1477109"/>
            <a:ext cx="4302955" cy="2883876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СРПСКА ДЕСПОТОВИНА ЗА ВРЕМЕ ДЕСПОТА СТЕФАНА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43818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85185" y="6368171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6542386" cy="588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05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2" y="776808"/>
            <a:ext cx="7517380" cy="4351338"/>
          </a:xfrm>
        </p:spPr>
        <p:txBody>
          <a:bodyPr>
            <a:normAutofit fontScale="92500" lnSpcReduction="20000"/>
          </a:bodyPr>
          <a:lstStyle/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СВОЈЕ ВРЕМЕ ВАЖИО ЈЕ ЗА ЈЕДНОГ ОД НАЈБОЉИХ ВИТЕЗОВА И ВОЈСКОВОЂА.</a:t>
            </a:r>
          </a:p>
          <a:p>
            <a:pPr marL="0" indent="0">
              <a:buNone/>
            </a:pPr>
            <a:endParaRPr lang="sr-Cyrl-RS" sz="4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ЊЕГОВА КЊИЖЕВНА ДЕЛА ЧИНЕ ГА ЈЕДНИМ ОД НАЈВЕЋИХ СРПСКИХ КЊИЖЕВНИКА У СРЕДЊЕМ ВЕКУ.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87548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1793" y="6356350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871" y="556146"/>
            <a:ext cx="3780429" cy="5443818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65257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5785"/>
            <a:ext cx="10515600" cy="2661314"/>
          </a:xfrm>
        </p:spPr>
        <p:txBody>
          <a:bodyPr>
            <a:normAutofit/>
          </a:bodyPr>
          <a:lstStyle/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ВРЕМЕ ЊЕГОВЕ ВЛАДАВИНЕ ОСНОВАНА ЈЕ РЕСАВСКА ШКОЛА ГДЕ СУ ПРЕВОЂЕНЕ И ПРЕПИСИВАНЕ КЊИГЕ.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36893" y="6380139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6" y="2722822"/>
            <a:ext cx="5168666" cy="34323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866" y="2722822"/>
            <a:ext cx="5690008" cy="34323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2558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8364" y="163773"/>
            <a:ext cx="11135436" cy="1392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 ЈЕ ПОСТАО СРПСКА ПРЕСТОНИЦА.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01" y="1499839"/>
            <a:ext cx="5593308" cy="4194981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448701" y="4800067"/>
            <a:ext cx="5593308" cy="87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ИЗГЛЕД СТЕФАНОВОГ ДВОРА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346" y="1555845"/>
            <a:ext cx="5547752" cy="41669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6272346" y="4893849"/>
            <a:ext cx="5593308" cy="87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ДЕСПОТОВА КУЛА НА КАЛЕМЕГДАНУ</a:t>
            </a:r>
            <a:endParaRPr lang="en-US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7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051" y="728733"/>
            <a:ext cx="7929349" cy="4351338"/>
          </a:xfrm>
        </p:spPr>
        <p:txBody>
          <a:bodyPr>
            <a:normAutofit/>
          </a:bodyPr>
          <a:lstStyle/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ЂУРАЂ БРАНКОВИЋ ЈЕ ДРУГИ СИН ВУКА БРАНКОВИЋА.</a:t>
            </a:r>
          </a:p>
          <a:p>
            <a:r>
              <a:rPr lang="sr-Cyrl-R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 ВРЕМЕ ЈЕ ВЛАДАО ЗАЈЕДНО СА СВОЈИМ УЈАКОМ СТЕФАНОМ ЛАЗАРЕВИЋЕМ.</a:t>
            </a:r>
          </a:p>
          <a:p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071" y="455778"/>
            <a:ext cx="4060513" cy="56276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692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355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ОСВАЈАЊЕ СРБИЈЕ</vt:lpstr>
      <vt:lpstr>PowerPoint Presentation</vt:lpstr>
      <vt:lpstr>PowerPoint Presentation</vt:lpstr>
      <vt:lpstr>PowerPoint Presentation</vt:lpstr>
      <vt:lpstr>СРПСКА ДЕСПОТОВИНА ЗА ВРЕМЕ ДЕСПОТА СТЕФАНА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ТУРСКО ЦАРСТВО У XV ВЕКУ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ОСВАЈАЊЕ СРБИЈЕ</dc:title>
  <dc:creator>X</dc:creator>
  <cp:lastModifiedBy>X</cp:lastModifiedBy>
  <cp:revision>14</cp:revision>
  <dcterms:created xsi:type="dcterms:W3CDTF">2017-02-01T13:52:52Z</dcterms:created>
  <dcterms:modified xsi:type="dcterms:W3CDTF">2017-02-01T15:10:52Z</dcterms:modified>
</cp:coreProperties>
</file>