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3204-1082-49DA-A9C0-1DE1B23659D3}" type="datetimeFigureOut">
              <a:rPr lang="en-US" smtClean="0"/>
              <a:t>19.02.2017.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A7C20-67CF-448B-93F4-D7544FE6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8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9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6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8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8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4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1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8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8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3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4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19.02.2017.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Душанка Пивнички       ОШ ,,Здравко Гложански" Бечеј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DDF2-CDD0-44DF-B73B-BB5D12CC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1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CGYoZurbg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СРПСКИ УСТАНАК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86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191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15 ГОДИНА СРБИ СУ ДОБИЛИ ПРАВО ДА САМИ УПРЕВЉАЈУ ДРЖАВОМ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СРБИЈА ЈЕ ПОСТАЛА </a:t>
            </a:r>
            <a:r>
              <a:rPr lang="sr-Cyrl-R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КНЕЖЕВИНА</a:t>
            </a: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ОКВИРУ ТУРСКОГ ЦАРСТВА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МИЛОШ ОБРЕНОВИЋ ЈЕ ПОСТАО ЊЕН ВЛАДАР - КНЕЗ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7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58" y="245163"/>
            <a:ext cx="4309170" cy="6111187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5698" y="6356349"/>
            <a:ext cx="411480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090" y="679023"/>
            <a:ext cx="6817052" cy="56773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99557" y="3557325"/>
            <a:ext cx="4309171" cy="291898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КНЕЗ МИЛОШ ОБРЕНОВИЋ</a:t>
            </a:r>
            <a:b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ОСНИВАЧ ДИНАСТИЈЕ ОБРЕНОВИЋ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840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85" y="658006"/>
            <a:ext cx="105156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ПРОПАСТИ ПРВОГ СРПСКОГ УСТАНКА, СРПСКИ НАРОД СЕ НАШАО У ЈОШ ГОРЕМ ПОЛОЖАЈУ. 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ТУРЦИ СУ НАСТАВИЛИ СА УБИЈАЊЕМ ЉУДИ, ПАЉЕЊЕМ СЕЛА... 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МНОГЕ СРПСКЕ ПОРОДИЦЕ СУ ПОБЕГЛЕ ПРЕКО ГРАНИЦЕ У СРЕМ И БАНАТ.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0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 ЈЕ ПРЕТХОДИЛО ДИЗАЊУ УСТАНКА?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5052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БЕОГРАДСКИ ПАША ЈЕ НАМЕТНУО СРПСКОМ НАРОДУ НОВЕ ОБАВЕЗЕ И КУЛУК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ПОЛОЖАЈ СРПСКОГ НАРОДА ЈЕ ПОНОВО БИО ВЕОМА ТЕЖАК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ЉУДИ СЕ ПОНОВО ОДМЕТАЈУ У ХАЈДУКЕ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7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ПОЧЕТАК УСТАНКА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17239" cy="27600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ПРОЛЕЋЕ 1815. </a:t>
            </a:r>
            <a:r>
              <a:rPr lang="sr-Cyrl-R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ТАКОВУ </a:t>
            </a: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ПОДИГНУТ ЈЕ ДРУГИ СРПСКИ УСТАНАК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ВОЂУ ЈЕ ИАЗАБРАН </a:t>
            </a:r>
            <a:r>
              <a:rPr lang="sr-Cyrl-R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МИЛОШ ОБРЕНОВИЋ</a:t>
            </a:r>
            <a:endParaRPr lang="en-US" sz="36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8239" y="4956404"/>
            <a:ext cx="5189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>
                <a:hlinkClick r:id="rId2"/>
              </a:rPr>
              <a:t>https://www.youtube.com/watch?v=jCGYoZurbgg</a:t>
            </a:r>
            <a:r>
              <a:rPr lang="sr-Cyrl-R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1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7" y="84616"/>
            <a:ext cx="8481325" cy="5923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031" y="1359297"/>
            <a:ext cx="4124724" cy="5014119"/>
          </a:xfrm>
          <a:prstGeom prst="ellipse">
            <a:avLst/>
          </a:prstGeom>
          <a:ln w="190500" cap="rnd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3071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ЈЕ ТЕКАО УСТАНАК?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3510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БОРБЕ СУ ТРАЈАЛЕ ОКО 4 МЕСЕЦА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КРАТКО ВРЕМЕ ОСЛОБОЂЕН ЈЕ ВЕЋИ ДЕО СРБИЈЕ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НАЈВЕЋА БИТКА СЕ ВОДИЛА НА БРДУ </a:t>
            </a:r>
            <a:r>
              <a:rPr lang="sr-Cyrl-R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ЉУБИЋ КОД ЧАЧКА</a:t>
            </a:r>
            <a:endParaRPr lang="en-US" sz="36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8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6" y="426219"/>
            <a:ext cx="6724343" cy="475992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207" y="968992"/>
            <a:ext cx="4143232" cy="518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13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046259" y="130008"/>
            <a:ext cx="6810234" cy="2278205"/>
          </a:xfrm>
        </p:spPr>
        <p:txBody>
          <a:bodyPr>
            <a:noAutofit/>
          </a:bodyPr>
          <a:lstStyle/>
          <a:p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ТАНАСКО РАЈИЋ, </a:t>
            </a:r>
            <a:b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 ХЕРОЈ УСТАНКА, ПОГИНУАО ЈЕ ЧУВАЈУЋИ ТОПОВЕ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2448" y="6356349"/>
            <a:ext cx="949657" cy="36512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88642" y="6356349"/>
            <a:ext cx="411480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4" y="530225"/>
            <a:ext cx="4583113" cy="5826125"/>
          </a:xfrm>
        </p:spPr>
      </p:pic>
      <p:sp>
        <p:nvSpPr>
          <p:cNvPr id="9" name="Rectangle 8"/>
          <p:cNvSpPr/>
          <p:nvPr/>
        </p:nvSpPr>
        <p:spPr>
          <a:xfrm>
            <a:off x="5403442" y="2408213"/>
            <a:ext cx="65765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i="1" smtClean="0"/>
              <a:t>„Силна војска силених Турака</a:t>
            </a:r>
            <a:br>
              <a:rPr lang="ru-RU" sz="3200" b="1" i="1" smtClean="0"/>
            </a:br>
            <a:r>
              <a:rPr lang="ru-RU" sz="3200" b="1" i="1" smtClean="0"/>
              <a:t>опколише чудо од јунака;</a:t>
            </a:r>
            <a:br>
              <a:rPr lang="ru-RU" sz="3200" b="1" i="1" smtClean="0"/>
            </a:br>
            <a:r>
              <a:rPr lang="ru-RU" sz="3200" b="1" i="1" smtClean="0"/>
              <a:t>Сто пушака уједанпут плану,</a:t>
            </a:r>
            <a:br>
              <a:rPr lang="ru-RU" sz="3200" b="1" i="1" smtClean="0"/>
            </a:br>
            <a:r>
              <a:rPr lang="ru-RU" sz="3200" b="1" i="1" smtClean="0"/>
              <a:t>сто ножева у мах се зама’ну.</a:t>
            </a:r>
            <a:br>
              <a:rPr lang="ru-RU" sz="3200" b="1" i="1" smtClean="0"/>
            </a:br>
            <a:r>
              <a:rPr lang="ru-RU" sz="3200" b="1" i="1" smtClean="0"/>
              <a:t>Како миш’ца да сили одоли!</a:t>
            </a:r>
            <a:br>
              <a:rPr lang="ru-RU" sz="3200" b="1" i="1" smtClean="0"/>
            </a:br>
            <a:r>
              <a:rPr lang="ru-RU" sz="3200" b="1" i="1" smtClean="0"/>
              <a:t>И јунака црна крвца поли…</a:t>
            </a:r>
            <a:br>
              <a:rPr lang="ru-RU" sz="3200" b="1" i="1" smtClean="0"/>
            </a:br>
            <a:r>
              <a:rPr lang="ru-RU" sz="3200" b="1" i="1" smtClean="0"/>
              <a:t>Од сто рана, од сто јатагана</a:t>
            </a:r>
            <a:br>
              <a:rPr lang="ru-RU" sz="3200" b="1" i="1" smtClean="0"/>
            </a:br>
            <a:r>
              <a:rPr lang="ru-RU" sz="3200" b="1" i="1" smtClean="0"/>
              <a:t>паде Рајић јунак од мегдана!“</a:t>
            </a:r>
            <a:endParaRPr lang="ru-RU" sz="3200" b="1" smtClean="0"/>
          </a:p>
        </p:txBody>
      </p:sp>
    </p:spTree>
    <p:extLst>
      <p:ext uri="{BB962C8B-B14F-4D97-AF65-F5344CB8AC3E}">
        <p14:creationId xmlns:p14="http://schemas.microsoft.com/office/powerpoint/2010/main" val="74825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505" y="392609"/>
            <a:ext cx="11914495" cy="4889074"/>
          </a:xfrm>
        </p:spPr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ПОБЕДА КОД ЉУБИЋА ЈЕ МИЛОШУ ПОДИГЛА УГЛЕД У НАРОДУ И У ВЕЛИКОЈ МЕРИ ОДРЕДИЛА СУДБИМУ УСТАНКА</a:t>
            </a:r>
          </a:p>
          <a:p>
            <a:pPr marL="0" indent="0" fontAlgn="base">
              <a:buNone/>
            </a:pPr>
            <a:endParaRPr lang="sr-Cyrl-RS" sz="3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БОРБУ ЗА СЛОБОДУ МИЛОШ ОБРЕНОВИЋ ЈЕ НАСТАВИО ПУТЕМ ПРЕГОВОРА СА ТУРЦИМА</a:t>
            </a:r>
          </a:p>
          <a:p>
            <a:pPr marL="0" indent="0" fontAlgn="base">
              <a:buNone/>
            </a:pPr>
            <a:endParaRPr lang="sr-Cyrl-RS" sz="3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sr-Cyrl-R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 СУ ПОСТЕПЕНО ДОБИЈАЛИ СВЕ ВЕЋА ПРАВА</a:t>
            </a:r>
            <a:endParaRPr lang="sr-Cyrl-R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ru-RU"/>
          </a:p>
          <a:p>
            <a:pPr marL="0" indent="0" algn="ctr">
              <a:buNone/>
            </a:pP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645" y="6342701"/>
            <a:ext cx="1127078" cy="36512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19.02.2017.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00916" y="6376774"/>
            <a:ext cx="411480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Душанка Пивнички       ОШ ,,Здравко Гложански" Бечеј</a:t>
            </a: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594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303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ДРУГИ СРПСКИ УСТАНАК</vt:lpstr>
      <vt:lpstr>PowerPoint Presentation</vt:lpstr>
      <vt:lpstr>ШТА ЈЕ ПРЕТХОДИЛО ДИЗАЊУ УСТАНКА?</vt:lpstr>
      <vt:lpstr>ПОЧЕТАК УСТАНКА</vt:lpstr>
      <vt:lpstr>PowerPoint Presentation</vt:lpstr>
      <vt:lpstr>КАКО ЈЕ ТЕКАО УСТАНАК?</vt:lpstr>
      <vt:lpstr>PowerPoint Presentation</vt:lpstr>
      <vt:lpstr>ТАНАСКО РАЈИЋ,  ВЕЛИКИ ХЕРОЈ УСТАНКА, ПОГИНУАО ЈЕ ЧУВАЈУЋИ ТОПОВЕ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ДРУГИ СРПСКИ УСТАНАК</dc:title>
  <dc:creator>X</dc:creator>
  <cp:lastModifiedBy>X</cp:lastModifiedBy>
  <cp:revision>20</cp:revision>
  <dcterms:created xsi:type="dcterms:W3CDTF">2017-02-19T16:52:20Z</dcterms:created>
  <dcterms:modified xsi:type="dcterms:W3CDTF">2017-02-19T19:46:30Z</dcterms:modified>
</cp:coreProperties>
</file>