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271D9-8E37-4BC1-9227-770FBD414620}" type="datetimeFigureOut">
              <a:rPr lang="en-US" smtClean="0"/>
              <a:t>25.01.2017.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59095-9075-494A-BC16-373C4AEE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5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24.01.2017.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ABF8-91CA-4F3C-8F83-A73AD857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2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24.01.2017.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ABF8-91CA-4F3C-8F83-A73AD857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3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24.01.2017.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ABF8-91CA-4F3C-8F83-A73AD857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2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24.01.2017.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ABF8-91CA-4F3C-8F83-A73AD857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8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24.01.2017.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ABF8-91CA-4F3C-8F83-A73AD857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5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24.01.2017.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ABF8-91CA-4F3C-8F83-A73AD857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4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24.01.2017.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ABF8-91CA-4F3C-8F83-A73AD857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3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24.01.2017.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ABF8-91CA-4F3C-8F83-A73AD857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24.01.2017.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ABF8-91CA-4F3C-8F83-A73AD857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4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24.01.2017.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ABF8-91CA-4F3C-8F83-A73AD857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2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24.01.2017.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ABF8-91CA-4F3C-8F83-A73AD857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7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24.01.2017.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DABF8-91CA-4F3C-8F83-A73AD857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0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СРБИЈА У ДОБА НЕМАЊИЋА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24.01.2017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94341" y="6213743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3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746" y="723331"/>
            <a:ext cx="10515600" cy="5500047"/>
          </a:xfrm>
        </p:spPr>
        <p:txBody>
          <a:bodyPr>
            <a:normAutofit fontScale="90000"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ЈЕ СТЕФАН НЕМАЊА ПРЕДАО </a:t>
            </a:r>
            <a:b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 СТЕФАНУ ПРВОВЕНЧАНОМ,</a:t>
            </a:r>
            <a:b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ЗАМОНАШИО СЕ У ХИЛАНДАРУ И ДОБИО МОНАШКО ИМЕ СИМЕОН.</a:t>
            </a:r>
            <a:b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ЗАЈЕДНО СА САВОМ ПОДИГЛИ СУ МАНАСТИР ХИЛАНДАР, ЈЕДИНИ СРПСКИ МАНАСТИР У СВЕТОЈ ГОРИ.</a:t>
            </a:r>
            <a:b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13561" y="6356349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4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8821"/>
          </a:xfrm>
        </p:spPr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МАНАСТИР ХИЛАНДАР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49" y="1282890"/>
            <a:ext cx="9073905" cy="4776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99662" y="6356350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93" y="122830"/>
            <a:ext cx="11240070" cy="5977720"/>
          </a:xfrm>
        </p:spPr>
        <p:txBody>
          <a:bodyPr>
            <a:normAutofit/>
          </a:bodyPr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КРАЈЕМ </a:t>
            </a:r>
            <a:r>
              <a:rPr lang="sr-Latn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XIII</a:t>
            </a: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 И ПОЧЕТКОМ</a:t>
            </a:r>
            <a:r>
              <a:rPr lang="sr-Latn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XIV</a:t>
            </a: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 СРБИЈОМ ЈЕ ВЛАДАО </a:t>
            </a:r>
            <a:r>
              <a:rPr lang="sr-Latn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КРАЉ МИЛУТИН </a:t>
            </a:r>
            <a:br>
              <a:rPr lang="sr-Cyrl-RS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(СТЕФАН УРОШ </a:t>
            </a:r>
            <a:r>
              <a:rPr lang="sr-Latn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МИЛУТИН).</a:t>
            </a:r>
            <a:b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РАТУ СА ВИЗАНТИЈОМ ПРОШИРИО ЈЕ ЈУЖНЕ ГРАНИЦЕ СРБИЈЕ ОСВОЈИВШИ МАКЕДЕНИЈУ.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251" y="430472"/>
            <a:ext cx="5418776" cy="514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99663" y="6356349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0" y="430471"/>
            <a:ext cx="3739488" cy="514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1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3630"/>
            <a:ext cx="11158182" cy="5972247"/>
          </a:xfrm>
        </p:spPr>
        <p:txBody>
          <a:bodyPr>
            <a:normAutofit/>
          </a:bodyPr>
          <a:lstStyle/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НАЈМОЋНИЈИ ВЛАДАР ИЗ ДИНАСТИЈЕ НЕМАЊИЋА БИО ЈЕ </a:t>
            </a:r>
            <a:r>
              <a:rPr lang="sr-Cyrl-RS" sz="4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 ДУШАН</a:t>
            </a:r>
          </a:p>
          <a:p>
            <a:pPr marL="0" indent="0">
              <a:buNone/>
            </a:pPr>
            <a:r>
              <a:rPr lang="sr-Cyrl-R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(СТЕФАН УРОШ </a:t>
            </a:r>
            <a:r>
              <a:rPr lang="sr-Latn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ДУШАН НЕМАЊИЋ).</a:t>
            </a:r>
          </a:p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ВЛАДАО ЈЕ У </a:t>
            </a:r>
            <a:r>
              <a:rPr lang="sr-Latn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XIV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ВЕКУ.</a:t>
            </a:r>
          </a:p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РАТОВАО ЈЕ ПРОТИВ ВИЗАНТИЈЕ И ЗНАЧАЈНО ПРОШИРИО ТЕРИТОРИЈУ СРБИЈЕ, ОСВОЈИВШИ ПРОСТОР ДАНАШЊЕ АЛБАНИЈЕ И ДЕО ГРЧКЕ.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24.01.2017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17291" y="6200752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18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85430" cy="1325563"/>
          </a:xfrm>
        </p:spPr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 ДУШАН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0" y="1942982"/>
            <a:ext cx="6376999" cy="365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24.01.2017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26959" y="6366491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300" y="259308"/>
            <a:ext cx="4229455" cy="5845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5803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07" y="1916089"/>
            <a:ext cx="5917442" cy="1804869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СРБИЈА У ДОБА СТЕФАНА ДУШАНА</a:t>
            </a:r>
            <a:b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СРЕДИНОМ </a:t>
            </a:r>
            <a:r>
              <a:rPr lang="sr-Latn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XIV </a:t>
            </a: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49" y="302164"/>
            <a:ext cx="4967785" cy="6419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5749" y="6243660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00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85" y="109182"/>
            <a:ext cx="11505702" cy="2442949"/>
          </a:xfrm>
        </p:spPr>
        <p:txBody>
          <a:bodyPr>
            <a:normAutofit fontScale="90000"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 ДУШАН СЕ ПРОГЛАСИО ЗА ЦАРА, А СРБИЈА ЈЕ ПОСТАЛА ЦАРЕВИНА. </a:t>
            </a:r>
            <a:b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ЗБОГ ЊЕГОВЕ МОЋИ И РАТНИХ УСПЕХА, НАРОД ГА ЈЕ ПРОЗВАО </a:t>
            </a:r>
            <a:r>
              <a:rPr lang="sr-Cyrl-RS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 СИЛНИ</a:t>
            </a: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60361" y="6155140"/>
            <a:ext cx="2160326" cy="549891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</a:t>
            </a:r>
          </a:p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08" y="2568575"/>
            <a:ext cx="6353175" cy="41529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52417" y="3690854"/>
            <a:ext cx="37246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КРУНИСАЊЕ ЦАРА ДУШАНА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6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37" y="255942"/>
            <a:ext cx="10515600" cy="2323484"/>
          </a:xfrm>
        </p:spPr>
        <p:txBody>
          <a:bodyPr>
            <a:normAutofit fontScale="90000"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 ДУШАН ЈЕ ЗА ВРЕМЕ СВОЈЕ ВЛАДАВИНЕ ОБЈАВИО И ЗБИРКУ ЗАКОНА КОЈОМ ЈЕ ПРАВНО УРЕДИО ДРЖАВУ.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24.01.2017.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ОШ ,,Здравко Гложански" Бечеј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58" y="2220217"/>
            <a:ext cx="6056877" cy="4031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5937" y="3417900"/>
            <a:ext cx="3092355" cy="1003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ДУШАНОВ ЗАКОНИК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49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ЦАРА ДУШАНА НАСЛЕДИО ЈЕ ЊЕГОВ СИН </a:t>
            </a:r>
            <a:r>
              <a:rPr lang="sr-Cyrl-RS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 УРОШ</a:t>
            </a: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(СТЕФАН УРОШ </a:t>
            </a:r>
            <a:r>
              <a:rPr lang="sr-Latn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НЕМАЊИЋ).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30" y="1958990"/>
            <a:ext cx="2941775" cy="4173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05" y="1936697"/>
            <a:ext cx="3159590" cy="419593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9077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169" y="742412"/>
            <a:ext cx="10515600" cy="4997206"/>
          </a:xfrm>
        </p:spPr>
        <p:txBody>
          <a:bodyPr>
            <a:normAutofit/>
          </a:bodyPr>
          <a:lstStyle/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ПРВА СРПСКА ДРЖАВА ЈЕ НАСТАЛА ИЗМЕЂУ РЕКА ИБАР, ТАРЕ И ЗАПАДНЕ МОРАВЕ. </a:t>
            </a:r>
          </a:p>
          <a:p>
            <a:pPr marL="0" indent="0">
              <a:buNone/>
            </a:pPr>
            <a:endParaRPr lang="sr-Cyrl-RS" sz="4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ЗВАЛА СЕ </a:t>
            </a:r>
            <a:r>
              <a:rPr lang="sr-Cyrl-RS" sz="4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РАШКА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sr-Cyrl-RS" sz="4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ПРВО БИЛА ПОД ВЛАШЋУ ВИЗАНТИЈЕ ДО КРАЈА </a:t>
            </a:r>
            <a:r>
              <a:rPr lang="sr-Latn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ВЕКА.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25530" y="6325968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46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9934"/>
            <a:ext cx="10515600" cy="5117911"/>
          </a:xfrm>
        </p:spPr>
        <p:txBody>
          <a:bodyPr>
            <a:normAutofit lnSpcReduction="10000"/>
          </a:bodyPr>
          <a:lstStyle/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 УРОШ ВЛАДАО ЈЕ У ДРУГОЈ ПОЛОВИНИ  </a:t>
            </a:r>
            <a:r>
              <a:rPr lang="sr-Latn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XIV 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 </a:t>
            </a:r>
          </a:p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НИЈЕ БИО УСПЕШАН И СПОСОБАН КАО ЊЕГОВ ОТАЦ, ПА ЈЕ УБРЗО ПОД ПРИТИСКОМ СРПСКИХ ВЕЛИКАША ИЗГУБИО ОЧЕВО ЦАРСТВО</a:t>
            </a:r>
          </a:p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 ГА ЈЕ ПРОЗВАО УРОШ НЕЈАКИ</a:t>
            </a:r>
          </a:p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 ЈЕ ПОСЛЕДЊИ ВЛАДАР ИЗ ЛОЗЕ НЕМАЊИЋА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352843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08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384"/>
            <a:ext cx="10515600" cy="859809"/>
          </a:xfrm>
        </p:spPr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ЗАДУЖБИНЕ НЕМАЊИЋА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45324" y="6419211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34788" y="5350749"/>
            <a:ext cx="503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 НЕМАЊА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0" y="1147822"/>
            <a:ext cx="5640841" cy="3905212"/>
          </a:xfr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12278" y="3969042"/>
            <a:ext cx="5538146" cy="100397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СТУДЕНИЦА </a:t>
            </a:r>
          </a:p>
          <a:p>
            <a:pPr algn="ctr"/>
            <a:r>
              <a:rPr lang="sr-Latn-R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r>
              <a:rPr lang="sr-Cyrl-R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56" y="1187830"/>
            <a:ext cx="5647445" cy="3825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6239755" y="3969042"/>
            <a:ext cx="5690325" cy="100397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ЂУРЂЕВИ СТУПОВИ </a:t>
            </a:r>
            <a:r>
              <a:rPr lang="sr-Latn-R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r>
              <a:rPr lang="sr-Cyrl-R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</a:t>
            </a:r>
          </a:p>
        </p:txBody>
      </p:sp>
    </p:spTree>
    <p:extLst>
      <p:ext uri="{BB962C8B-B14F-4D97-AF65-F5344CB8AC3E}">
        <p14:creationId xmlns:p14="http://schemas.microsoft.com/office/powerpoint/2010/main" val="667280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8" y="317129"/>
            <a:ext cx="5843061" cy="365191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9888" y="4087219"/>
            <a:ext cx="6807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ЖИЧА </a:t>
            </a:r>
            <a:r>
              <a:rPr lang="sr-Latn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XIII</a:t>
            </a: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ВЕК</a:t>
            </a:r>
          </a:p>
          <a:p>
            <a:pPr algn="ctr"/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 ПРВОВЕНЧАНИ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50" y="399564"/>
            <a:ext cx="5268882" cy="34870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37248" y="4087218"/>
            <a:ext cx="48642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ГРАЧАНИЦА </a:t>
            </a:r>
          </a:p>
          <a:p>
            <a:pPr algn="ctr"/>
            <a:r>
              <a:rPr lang="sr-Latn-R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XIV</a:t>
            </a:r>
            <a:r>
              <a:rPr lang="sr-Cyrl-R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ВЕК</a:t>
            </a:r>
          </a:p>
          <a:p>
            <a:pPr algn="ctr"/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КРАЉ МИЛУТИН 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63" y="4438832"/>
            <a:ext cx="5344236" cy="2292824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 ДЕЧАНИ</a:t>
            </a:r>
            <a:b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XIV</a:t>
            </a:r>
            <a:r>
              <a:rPr lang="sr-Cyrl-RS" b="1">
                <a:latin typeface="Times New Roman" panose="02020603050405020304" pitchFamily="18" charset="0"/>
                <a:cs typeface="Times New Roman" panose="02020603050405020304" pitchFamily="18" charset="0"/>
              </a:rPr>
              <a:t> ВЕК</a:t>
            </a:r>
            <a:r>
              <a:rPr lang="sr-Cyrl-RS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КРАЉ СТЕФАН ДЕЧАНСКИ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6" y="323831"/>
            <a:ext cx="5330312" cy="411500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24.01.2017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356350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23831"/>
            <a:ext cx="6021556" cy="375789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196961" y="4301178"/>
            <a:ext cx="5362433" cy="1835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ХИЛАНДАР</a:t>
            </a:r>
            <a:b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</a:t>
            </a:r>
            <a:b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 НЕМАЊА И САВА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438"/>
          </a:xfrm>
        </p:spPr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СРБИЈА (РАШКА) У </a:t>
            </a:r>
            <a:r>
              <a:rPr 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r>
              <a:rPr lang="sr-Cyrl-R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ВЕКУ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117" y="1325564"/>
            <a:ext cx="7046073" cy="503078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33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642" y="545465"/>
            <a:ext cx="10809849" cy="5644320"/>
          </a:xfrm>
        </p:spPr>
        <p:txBody>
          <a:bodyPr>
            <a:normAutofit fontScale="92500" lnSpcReduction="10000"/>
          </a:bodyPr>
          <a:lstStyle/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СРЕДИНОМ </a:t>
            </a:r>
            <a:r>
              <a:rPr lang="sr-Latn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 СРБИЈОМ ЈЕ ВЛАДАО </a:t>
            </a:r>
            <a:r>
              <a:rPr lang="sr-Cyrl-RS" sz="4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 НЕМАЊА</a:t>
            </a:r>
          </a:p>
          <a:p>
            <a:pPr marL="0" indent="0">
              <a:buNone/>
            </a:pPr>
            <a:endParaRPr lang="sr-Latn-RS" sz="4000" b="1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ЗАРАТИО ЈЕ СА ВИЗАНТИЈОМ</a:t>
            </a:r>
          </a:p>
          <a:p>
            <a:endParaRPr lang="sr-Cyrl-RS" sz="4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ЗАРОБЉЕН ЈЕ И ОДВЕДЕН У ЦАРИГРАД</a:t>
            </a:r>
          </a:p>
          <a:p>
            <a:pPr marL="0" indent="0">
              <a:buNone/>
            </a:pPr>
            <a:endParaRPr lang="sr-Cyrl-RS" sz="4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ПУШТЕН ЈЕ НА СЛОБОДУ 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 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СЕ ВИЗАНТИЈСКОМ ЦАРУ ОБАВЕЗАО</a:t>
            </a:r>
            <a:r>
              <a:rPr lang="sr-Latn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ВЕРНОСТ</a:t>
            </a:r>
            <a:r>
              <a:rPr lang="sr-Latn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25529" y="6356350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8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712"/>
            <a:ext cx="10515600" cy="1325563"/>
          </a:xfrm>
        </p:spPr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СРБИЈА У ДОБА СТЕФАНА НЕМАЊЕ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4" y="1426275"/>
            <a:ext cx="3272451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4852" y="6382238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434" y="1271530"/>
            <a:ext cx="5589357" cy="4074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017705" y="5526514"/>
            <a:ext cx="8000794" cy="987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ПРОШИРИО ЈЕ ДРЖАВУ ДО ЈАДРАНСКОГ МОРА И ОСЛОБОДИО ЈЕ ОД ВЛАСТИ ВИЗАНТИЈЕ.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36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95959"/>
            <a:ext cx="11479237" cy="987303"/>
          </a:xfrm>
        </p:spPr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НАСЛЕДНИЦИ СТЕФАНА НЕМАЊЕ СУ: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00" y="1133159"/>
            <a:ext cx="2233637" cy="706560"/>
          </a:xfrm>
        </p:spPr>
        <p:txBody>
          <a:bodyPr>
            <a:normAutofit/>
          </a:bodyPr>
          <a:lstStyle/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ВУКАН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73837" y="6382238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0" y="1839719"/>
            <a:ext cx="3302000" cy="355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34645" y="1133159"/>
            <a:ext cx="2669538" cy="70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1839719"/>
            <a:ext cx="2838351" cy="3612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047699" y="1172213"/>
            <a:ext cx="2669538" cy="70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РАСТКО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86" y="1736357"/>
            <a:ext cx="2825164" cy="371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3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85" y="239150"/>
            <a:ext cx="11794589" cy="6117200"/>
          </a:xfrm>
        </p:spPr>
        <p:txBody>
          <a:bodyPr>
            <a:normAutofit/>
          </a:bodyPr>
          <a:lstStyle/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СТЕФАНА НЕМАЊУ ЈЕ НАСЛЕДИО ЊЕГОВ СРЕДЊИ СИН СТЕФАН НЕМАЊИЋ.</a:t>
            </a:r>
          </a:p>
          <a:p>
            <a:endParaRPr lang="sr-Cyrl-R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КРУНИСАО СЕ 1217. ГОДИНЕ И ПОСТАО ПРВИ СРПСКИ КРАЉ, А СРБИЈА КРАЉЕВИНА.</a:t>
            </a:r>
          </a:p>
          <a:p>
            <a:endParaRPr lang="sr-Cyrl-R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ЗБОГ ТОГА ГА НАЗИВАМО И </a:t>
            </a:r>
            <a:r>
              <a:rPr lang="sr-Cyrl-RS" sz="4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 ПРВОВЕНЧАНИ.</a:t>
            </a:r>
            <a:endParaRPr lang="en-US" sz="40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47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24" y="1969478"/>
            <a:ext cx="6350391" cy="2469514"/>
          </a:xfrm>
        </p:spPr>
        <p:txBody>
          <a:bodyPr>
            <a:normAutofit/>
          </a:bodyPr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КРУНИСАЊЕ СТЕФАНА ПРВОВЕНЧАНОГ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Administrator\Desktop\PREZENTACIJE BRANKA\saint stev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09" y="436098"/>
            <a:ext cx="4755863" cy="5920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042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627" y="954306"/>
            <a:ext cx="5970563" cy="4662538"/>
          </a:xfrm>
        </p:spPr>
        <p:txBody>
          <a:bodyPr>
            <a:normAutofit lnSpcReduction="10000"/>
          </a:bodyPr>
          <a:lstStyle/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РАСТКО НЕМАЊИЋ СЕ ЗАМОНАШИО И ДОБИО ИМЕ САВА.</a:t>
            </a:r>
            <a:endParaRPr lang="sr-Latn-RS" sz="4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ОСАМОСТАЛИО ЈЕ СРПСКУ ЦРКВУ И ПОСТАО ЊЕН ПРВИ АРХ</a:t>
            </a:r>
            <a:r>
              <a:rPr lang="sr-Cyrl-R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ЕПИСКОП</a:t>
            </a:r>
            <a:r>
              <a:rPr lang="sr-Latn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4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36" y="954306"/>
            <a:ext cx="5113607" cy="4662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6669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557</Words>
  <Application>Microsoft Office PowerPoint</Application>
  <PresentationFormat>Widescreen</PresentationFormat>
  <Paragraphs>106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СРБИЈА У ДОБА НЕМАЊИЋА</vt:lpstr>
      <vt:lpstr>PowerPoint Presentation</vt:lpstr>
      <vt:lpstr>СРБИЈА (РАШКА) У XII ВЕКУ </vt:lpstr>
      <vt:lpstr>PowerPoint Presentation</vt:lpstr>
      <vt:lpstr>СРБИЈА У ДОБА СТЕФАНА НЕМАЊЕ</vt:lpstr>
      <vt:lpstr>НАСЛЕДНИЦИ СТЕФАНА НЕМАЊЕ СУ:</vt:lpstr>
      <vt:lpstr>PowerPoint Presentation</vt:lpstr>
      <vt:lpstr>КРУНИСАЊЕ СТЕФАНА ПРВОВЕНЧАНОГ</vt:lpstr>
      <vt:lpstr>PowerPoint Presentation</vt:lpstr>
      <vt:lpstr>КАДА ЈЕ СТЕФАН НЕМАЊА ПРЕДАО  ВЛАСТ СТЕФАНУ ПРВОВЕНЧАНОМ, ЗАМОНАШИО СЕ У ХИЛАНДАРУ И ДОБИО МОНАШКО ИМЕ СИМЕОН. ЗАЈЕДНО СА САВОМ ПОДИГЛИ СУ МАНАСТИР ХИЛАНДАР, ЈЕДИНИ СРПСКИ МАНАСТИР У СВЕТОЈ ГОРИ. </vt:lpstr>
      <vt:lpstr>МАНАСТИР ХИЛАНДАР</vt:lpstr>
      <vt:lpstr>КРАЈЕМ XIII ВЕКА И ПОЧЕТКОМ XIV ВЕКА СРБИЈОМ ЈЕ ВЛАДАО  КРАЉ МИЛУТИН  (СТЕФАН УРОШ II МИЛУТИН).  У РАТУ СА ВИЗАНТИЈОМ ПРОШИРИО ЈЕ ЈУЖНЕ ГРАНИЦЕ СРБИЈЕ ОСВОЈИВШИ МАКЕДЕНИЈУ.</vt:lpstr>
      <vt:lpstr>PowerPoint Presentation</vt:lpstr>
      <vt:lpstr>PowerPoint Presentation</vt:lpstr>
      <vt:lpstr>СТЕФАН ДУШАН</vt:lpstr>
      <vt:lpstr>СРБИЈА У ДОБА СТЕФАНА ДУШАНА СРЕДИНОМ XIV ВЕКА</vt:lpstr>
      <vt:lpstr>СТЕФАН ДУШАН СЕ ПРОГЛАСИО ЗА ЦАРА, А СРБИЈА ЈЕ ПОСТАЛА ЦАРЕВИНА.  ЗБОГ ЊЕГОВЕ МОЋИ И РАТНИХ УСПЕХА, НАРОД ГА ЈЕ ПРОЗВАО ДУШАН СИЛНИ.</vt:lpstr>
      <vt:lpstr>ЦАР ДУШАН ЈЕ ЗА ВРЕМЕ СВОЈЕ ВЛАДАВИНЕ ОБЈАВИО И ЗБИРКУ ЗАКОНА КОЈОМ ЈЕ ПРАВНО УРЕДИО ДРЖАВУ.</vt:lpstr>
      <vt:lpstr>ЦАРА ДУШАНА НАСЛЕДИО ЈЕ ЊЕГОВ СИН СТЕФАН УРОШ (СТЕФАН УРОШ V НЕМАЊИЋ).</vt:lpstr>
      <vt:lpstr>PowerPoint Presentation</vt:lpstr>
      <vt:lpstr>ЗАДУЖБИНЕ НЕМАЊИЋА</vt:lpstr>
      <vt:lpstr>PowerPoint Presentation</vt:lpstr>
      <vt:lpstr>ВИСОКИ ДЕЧАНИ XIV ВЕК КРАЉ СТЕФАН ДЕЧАНСКИ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СРБИЈА У ДОБА НЕМАЊИЋА</dc:title>
  <dc:creator>X</dc:creator>
  <cp:lastModifiedBy>X</cp:lastModifiedBy>
  <cp:revision>33</cp:revision>
  <dcterms:created xsi:type="dcterms:W3CDTF">2017-01-24T07:49:12Z</dcterms:created>
  <dcterms:modified xsi:type="dcterms:W3CDTF">2017-01-25T09:04:23Z</dcterms:modified>
</cp:coreProperties>
</file>