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F4FA7-3B89-4601-A7F5-B8E01AFA3955}" type="datetimeFigureOut">
              <a:rPr lang="en-US" smtClean="0"/>
              <a:t>20.01.2017.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42AF3-B712-433B-8373-05AAED6D1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56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 smtClean="0"/>
              <a:t>20.01.2017.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ОШ ,,Здравко Гложански" Бечеј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2047-E7FD-42E6-9C6D-41C7A31CD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98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 smtClean="0"/>
              <a:t>20.01.2017.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ОШ ,,Здравко Гложански" Бечеј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2047-E7FD-42E6-9C6D-41C7A31CD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44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 smtClean="0"/>
              <a:t>20.01.2017.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ОШ ,,Здравко Гложански" Бечеј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2047-E7FD-42E6-9C6D-41C7A31CD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56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 smtClean="0"/>
              <a:t>20.01.2017.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ОШ ,,Здравко Гложански" Бечеј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2047-E7FD-42E6-9C6D-41C7A31CD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929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 smtClean="0"/>
              <a:t>20.01.2017.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ОШ ,,Здравко Гложански" Бечеј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2047-E7FD-42E6-9C6D-41C7A31CD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77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 smtClean="0"/>
              <a:t>20.01.2017.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ОШ ,,Здравко Гложански" Бечеј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2047-E7FD-42E6-9C6D-41C7A31CD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41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 smtClean="0"/>
              <a:t>20.01.2017.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ОШ ,,Здравко Гложански" Бечеј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2047-E7FD-42E6-9C6D-41C7A31CD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65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 smtClean="0"/>
              <a:t>20.01.2017.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ОШ ,,Здравко Гложански" Бечеј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2047-E7FD-42E6-9C6D-41C7A31CD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32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 smtClean="0"/>
              <a:t>20.01.2017.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ОШ ,,Здравко Гложански" Бечеј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2047-E7FD-42E6-9C6D-41C7A31CD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1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 smtClean="0"/>
              <a:t>20.01.2017.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ОШ ,,Здравко Гложански" Бечеј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2047-E7FD-42E6-9C6D-41C7A31CD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07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 smtClean="0"/>
              <a:t>20.01.2017.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ОШ ,,Здравко Гложански" Бечеј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2047-E7FD-42E6-9C6D-41C7A31CD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8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1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r-Cyrl-RS" smtClean="0"/>
              <a:t>20.01.2017.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Душанка Пивнички        ОШ ,,Здравко Гложански" Бечеј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32047-E7FD-42E6-9C6D-41C7A31CD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26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1797" y="155846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ДОСЕЉАВАЊЕ СЛОВЕНА НА БАЛКАНСКО ПОЛУОСТРВО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5492" y="6356349"/>
            <a:ext cx="2743200" cy="365125"/>
          </a:xfrm>
        </p:spPr>
        <p:txBody>
          <a:bodyPr/>
          <a:lstStyle/>
          <a:p>
            <a:r>
              <a:rPr lang="sr-Cyrl-R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20.01.2017.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08741" y="6356349"/>
            <a:ext cx="4114800" cy="365125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4388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95534"/>
            <a:ext cx="7178722" cy="5827594"/>
          </a:xfrm>
        </p:spPr>
        <p:txBody>
          <a:bodyPr>
            <a:normAutofit/>
          </a:bodyPr>
          <a:lstStyle/>
          <a:p>
            <a:pPr algn="ctr"/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СМРТИ ЋИРИЛА И МЕТОДИЈА, ЊИХОВИ УЧЕНИЦИ КЛИМЕНТ И НАУМ САСТАВИЛИ СУ НОВУ СЛОВЕНСКУ АЗБУКУ КОЈУ СУ НАЗВАЛИ ЋИРИЛИЦА, ПО СВОМ УЧИТЕЉУ ЋИРИЛУ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146" y="6286476"/>
            <a:ext cx="2743200" cy="365125"/>
          </a:xfrm>
        </p:spPr>
        <p:txBody>
          <a:bodyPr/>
          <a:lstStyle/>
          <a:p>
            <a:r>
              <a:rPr lang="sr-Cyrl-R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20.01.2017.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8731" y="6286476"/>
            <a:ext cx="4114800" cy="365125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588" y="95534"/>
            <a:ext cx="2593200" cy="43398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516" y="4603706"/>
            <a:ext cx="5389194" cy="20478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563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37699" y="6380374"/>
            <a:ext cx="2743200" cy="365125"/>
          </a:xfrm>
        </p:spPr>
        <p:txBody>
          <a:bodyPr/>
          <a:lstStyle/>
          <a:p>
            <a:r>
              <a:rPr lang="sr-Cyrl-R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20.01.2017.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00665" y="6363195"/>
            <a:ext cx="4114800" cy="365125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1241946" y="138112"/>
            <a:ext cx="9239534" cy="6400800"/>
          </a:xfrm>
          <a:prstGeom prst="horizontalScroll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60978" y="1050877"/>
            <a:ext cx="7811069" cy="45992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Cyrl-R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ИСТОРИЈСКИ ИЗВОР</a:t>
            </a:r>
          </a:p>
          <a:p>
            <a:endParaRPr lang="sr-Cyrl-R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 Црнорисца Храброг, Х век:</a:t>
            </a:r>
          </a:p>
          <a:p>
            <a:r>
              <a:rPr lang="sr-Cyrl-R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,,Пређе Словени не имађаху књига, него по цртама и резама читаху и гатаху...</a:t>
            </a:r>
          </a:p>
          <a:p>
            <a:r>
              <a:rPr lang="sr-Cyrl-R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 чевекољубац Бог... посла им светог Константина ћирила, мужа праведна и истинита. И створ им писмена тридесет и осам, нека по облику грчких писмена, а нека по словенској речи...“</a:t>
            </a:r>
          </a:p>
        </p:txBody>
      </p:sp>
    </p:spTree>
    <p:extLst>
      <p:ext uri="{BB962C8B-B14F-4D97-AF65-F5344CB8AC3E}">
        <p14:creationId xmlns:p14="http://schemas.microsoft.com/office/powerpoint/2010/main" val="274062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96713"/>
            <a:ext cx="6151360" cy="4316732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mtClean="0"/>
              <a:t/>
            </a:r>
            <a:br>
              <a:rPr lang="sr-Cyrl-RS" smtClean="0"/>
            </a:br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СРБИ ПРИПАДАЈУ ВЕЛИКОЈ ЗАЈЕДНИЦИ СЛОВЕНСКИХ НАРОДА. У ПРОШЛОСТИ СУ СЛОВЕНИ ЖИВЕЛИ НА ПОДРУЧЈУ СЕВЕРНО ОД КАРПАТА.</a:t>
            </a:r>
            <a:r>
              <a:rPr lang="sr-Cyrl-RS" smtClean="0"/>
              <a:t/>
            </a:r>
            <a:br>
              <a:rPr lang="sr-Cyrl-RS" smtClean="0"/>
            </a:b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20.01.2017.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08741" y="6323721"/>
            <a:ext cx="4114800" cy="365125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460" t="2827" r="4904" b="1302"/>
          <a:stretch/>
        </p:blipFill>
        <p:spPr>
          <a:xfrm>
            <a:off x="6151360" y="177794"/>
            <a:ext cx="6040640" cy="60182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9672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639" y="1"/>
            <a:ext cx="11750722" cy="4133638"/>
          </a:xfr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sr-Cyrl-RS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ВРЕМЕ ВЕЛИКЕ СЕОБЕ НАРОДА, СЛОВЕНИ СУ СЕ СЕЛИЛИ НА ИСТОК, ЗАПАД И ЈУГ. ТРАЖИЛИ СУ ПЛОДНУ ЗЕМЉУ И ПАШЊАКЕ ЗА СВОЈУ СТОКУ. ЈУЖНИ СЛОВЕНИ, КОЈИМА ПРИПАДАЈУ И СРБИ, ПРВО СУ СЕ ДОСЕЛИЛИ НА ДЕСНУ ОБАЛУ ДУНАВА.</a:t>
            </a:r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80138"/>
            <a:ext cx="2743200" cy="365125"/>
          </a:xfrm>
        </p:spPr>
        <p:txBody>
          <a:bodyPr/>
          <a:lstStyle/>
          <a:p>
            <a:r>
              <a:rPr lang="sr-Cyrl-R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20.01.2017.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259" y="4011280"/>
            <a:ext cx="10481481" cy="2733983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56560" y="6380138"/>
            <a:ext cx="4114800" cy="365125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9176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535" y="594695"/>
            <a:ext cx="6126140" cy="5349922"/>
          </a:xfrm>
          <a:solidFill>
            <a:schemeClr val="accent1">
              <a:alpha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sr-Cyrl-RS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СРБИ СУ У </a:t>
            </a:r>
            <a:r>
              <a:rPr lang="sr-Latn-RS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r>
              <a:rPr lang="sr-Cyrl-RS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ВЕКУ НАСЕЛИЛИ ПРОСТОР ОД РЕКЕ ИБРА НА ИСТОКУ, ДО ВРБАСА НА ЗАПАДУ И ОД РЕКЕ САВЕ НА СЕВЕРУ ДО ЈАДРАНСКОГ МОРА НА ЈУГУ.</a:t>
            </a:r>
            <a:endParaRPr lang="en-US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20.01.2017.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09848" y="6380139"/>
            <a:ext cx="4114800" cy="365125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857" y="594695"/>
            <a:ext cx="5732059" cy="53499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55833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21" y="0"/>
            <a:ext cx="11750722" cy="3806091"/>
          </a:xfr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НАСТАНИЛИ СУ СЕ УГЛАВНОМ У РАВНИЧАРСКИМ ПРЕДЕЛИМА И БАВИЛИ СЕ ЗЕМЉОРАДЊОМ, СТОЧАРСТВОМ, ЛОВОМ И РИБОЛОВОМ. БИЛИ СУ ВЕШТЕ ЗАНАТЛИЈЕ: ГРНЧАРИ, КОВАЧИ, ДРВОДЕЉЕ, ТКАЧИ...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20.01.2017.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41609" y="6393787"/>
            <a:ext cx="4114800" cy="365125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547" y="3760144"/>
            <a:ext cx="2341728" cy="26336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595" y="3775345"/>
            <a:ext cx="2386771" cy="26117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2782" y="3739201"/>
            <a:ext cx="2425388" cy="26171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8972" y="3757886"/>
            <a:ext cx="2390755" cy="25797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76146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03227" y="6386773"/>
            <a:ext cx="2743200" cy="365125"/>
          </a:xfrm>
        </p:spPr>
        <p:txBody>
          <a:bodyPr/>
          <a:lstStyle/>
          <a:p>
            <a:r>
              <a:rPr lang="sr-Cyrl-R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20.01.2017.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41860" y="6366491"/>
            <a:ext cx="4114800" cy="365125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368491" y="208104"/>
            <a:ext cx="11423176" cy="6523512"/>
          </a:xfrm>
          <a:prstGeom prst="horizontalScroll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46663" y="1120991"/>
            <a:ext cx="10044752" cy="46977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31007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7893"/>
            <a:ext cx="11811000" cy="9994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СРБИ СУ ВЕРОВАЛИ У ВИШЕ БОГОВА ДОК НИСУ ПРИМИЛИ ХРИШЋАНСТВО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20.01.2017.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05382" y="6356350"/>
            <a:ext cx="4114800" cy="365125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12" y="1446163"/>
            <a:ext cx="3002150" cy="472935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97012" y="5202130"/>
            <a:ext cx="3002151" cy="92333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СВАРОГ   </a:t>
            </a:r>
          </a:p>
          <a:p>
            <a:pPr algn="ctr"/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ВРХОВНИ БОГ СТАРИХ СЛОВЕНА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970" y="1496221"/>
            <a:ext cx="2857500" cy="46292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Rectangle 23"/>
          <p:cNvSpPr/>
          <p:nvPr/>
        </p:nvSpPr>
        <p:spPr>
          <a:xfrm>
            <a:off x="3306180" y="5469380"/>
            <a:ext cx="2857500" cy="64633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ПЕРУН   </a:t>
            </a:r>
          </a:p>
          <a:p>
            <a:pPr algn="ctr"/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БОГ ГРОМА И ОЛУЈЕ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299" y="1524178"/>
            <a:ext cx="2606297" cy="45733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Rectangle 25"/>
          <p:cNvSpPr/>
          <p:nvPr/>
        </p:nvSpPr>
        <p:spPr>
          <a:xfrm>
            <a:off x="6414090" y="5423214"/>
            <a:ext cx="2606296" cy="646331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ВЕСНА </a:t>
            </a:r>
          </a:p>
          <a:p>
            <a:pPr algn="ctr"/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БОГИЊА ПРОЛЕЋА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425" y="1552135"/>
            <a:ext cx="2838910" cy="4573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" name="Rectangle 27"/>
          <p:cNvSpPr/>
          <p:nvPr/>
        </p:nvSpPr>
        <p:spPr>
          <a:xfrm>
            <a:off x="9235215" y="4897173"/>
            <a:ext cx="2838910" cy="120032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СВЕТОВИД</a:t>
            </a:r>
          </a:p>
          <a:p>
            <a:pPr algn="ctr"/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БОГ СВЕТЛОСТИ, СУНЦА, МУДРОСТИ И ЗНАЊА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2229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2" grpId="0" animBg="1"/>
      <p:bldP spid="24" grpId="0" animBg="1"/>
      <p:bldP spid="26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68" y="170410"/>
            <a:ext cx="7799696" cy="6120831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ВРЕМЕ ДОСЕЉАВАЊА НА БАЛКАН ЧЕСТА СРПСКА МУШКА ИМЕНА СУ БИЛА: ВЛАДИСЛАВ, ЧАСЛАВ, ГРДАН, ВУКАН, ВИШЕСЛАВ, ПРОСИГОЈ, БРАН, ТИХОМИР. ЧЕСТА ЖЕНСКА ИМЕНА СУ БИЛА ЦВЕТА, ЉУБИНКА, КОСАРА, РАДМИЛА, РУМЕНА, ДУШАНКА, ВИШЊА, ЖИВАНА...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0403" y="6311900"/>
            <a:ext cx="2743200" cy="365125"/>
          </a:xfrm>
        </p:spPr>
        <p:txBody>
          <a:bodyPr/>
          <a:lstStyle/>
          <a:p>
            <a:r>
              <a:rPr lang="sr-Cyrl-R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20.01.2017.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70110" y="6291239"/>
            <a:ext cx="4114800" cy="365125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564" y="102173"/>
            <a:ext cx="22606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0088" y="3519467"/>
            <a:ext cx="4014822" cy="3164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59269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40" y="191068"/>
            <a:ext cx="7409029" cy="6103677"/>
          </a:xfr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КАДА СУ СЕ ЈУЖНИ СЛОВЕНИ ДОСЕЛИЛИ НА БАЛКАН, НИСУ ИМАЛИ СВОЈЕ ПИСМО, НИТИ КЊИГЕ НА СВОМ ЈЕЗИКУ. ДВА БРАТА, ЋИРИЛО И МЕТОДИЈЕ, РОДОМ ИЗ СОЛУНА, САСТАВИЛИ СУ ПРВО СЛОВЕНСКО ПИСМО – ГЛАГОЉИЦУ.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20.01.2017.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05334" y="6325548"/>
            <a:ext cx="4114800" cy="365125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996" y="191070"/>
            <a:ext cx="4203795" cy="32754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132" y="3927475"/>
            <a:ext cx="4435522" cy="2428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25704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424</Words>
  <Application>Microsoft Office PowerPoint</Application>
  <PresentationFormat>Widescreen</PresentationFormat>
  <Paragraphs>44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ДОСЕЉАВАЊЕ СЛОВЕНА НА БАЛКАНСКО ПОЛУОСТРВО</vt:lpstr>
      <vt:lpstr> СРБИ ПРИПАДАЈУ ВЕЛИКОЈ ЗАЈЕДНИЦИ СЛОВЕНСКИХ НАРОДА. У ПРОШЛОСТИ СУ СЛОВЕНИ ЖИВЕЛИ НА ПОДРУЧЈУ СЕВЕРНО ОД КАРПАТА. </vt:lpstr>
      <vt:lpstr>У ВРЕМЕ ВЕЛИКЕ СЕОБЕ НАРОДА, СЛОВЕНИ СУ СЕ СЕЛИЛИ НА ИСТОК, ЗАПАД И ЈУГ. ТРАЖИЛИ СУ ПЛОДНУ ЗЕМЉУ И ПАШЊАКЕ ЗА СВОЈУ СТОКУ. ЈУЖНИ СЛОВЕНИ, КОЈИМА ПРИПАДАЈУ И СРБИ, ПРВО СУ СЕ ДОСЕЛИЛИ НА ДЕСНУ ОБАЛУ ДУНАВА.</vt:lpstr>
      <vt:lpstr>СРБИ СУ У VII ВЕКУ НАСЕЛИЛИ ПРОСТОР ОД РЕКЕ ИБРА НА ИСТОКУ, ДО ВРБАСА НА ЗАПАДУ И ОД РЕКЕ САВЕ НА СЕВЕРУ ДО ЈАДРАНСКОГ МОРА НА ЈУГУ.</vt:lpstr>
      <vt:lpstr>НАСТАНИЛИ СУ СЕ УГЛАВНОМ У РАВНИЧАРСКИМ ПРЕДЕЛИМА И БАВИЛИ СЕ ЗЕМЉОРАДЊОМ, СТОЧАРСТВОМ, ЛОВОМ И РИБОЛОВОМ. БИЛИ СУ ВЕШТЕ ЗАНАТЛИЈЕ: ГРНЧАРИ, КОВАЧИ, ДРВОДЕЉЕ, ТКАЧИ...</vt:lpstr>
      <vt:lpstr>PowerPoint Presentation</vt:lpstr>
      <vt:lpstr>PowerPoint Presentation</vt:lpstr>
      <vt:lpstr>У ВРЕМЕ ДОСЕЉАВАЊА НА БАЛКАН ЧЕСТА СРПСКА МУШКА ИМЕНА СУ БИЛА: ВЛАДИСЛАВ, ЧАСЛАВ, ГРДАН, ВУКАН, ВИШЕСЛАВ, ПРОСИГОЈ, БРАН, ТИХОМИР. ЧЕСТА ЖЕНСКА ИМЕНА СУ БИЛА ЦВЕТА, ЉУБИНКА, КОСАРА, РАДМИЛА, РУМЕНА, ДУШАНКА, ВИШЊА, ЖИВАНА...</vt:lpstr>
      <vt:lpstr>КАДА СУ СЕ ЈУЖНИ СЛОВЕНИ ДОСЕЛИЛИ НА БАЛКАН, НИСУ ИМАЛИ СВОЈЕ ПИСМО, НИТИ КЊИГЕ НА СВОМ ЈЕЗИКУ. ДВА БРАТА, ЋИРИЛО И МЕТОДИЈЕ, РОДОМ ИЗ СОЛУНА, САСТАВИЛИ СУ ПРВО СЛОВЕНСКО ПИСМО – ГЛАГОЉИЦУ.</vt:lpstr>
      <vt:lpstr>ПОСЛЕ СМРТИ ЋИРИЛА И МЕТОДИЈА, ЊИХОВИ УЧЕНИЦИ КЛИМЕНТ И НАУМ САСТАВИЛИ СУ НОВУ СЛОВЕНСКУ АЗБУКУ КОЈУ СУ НАЗВАЛИ ЋИРИЛИЦА, ПО СВОМ УЧИТЕЉУ ЋИРИЛУ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ДОСЕЉАВАЊЕ СЛОВЕНА НА БАЛКАНСКО ПОЛУОСТРВО</dc:title>
  <dc:creator>X</dc:creator>
  <cp:lastModifiedBy>X</cp:lastModifiedBy>
  <cp:revision>24</cp:revision>
  <dcterms:created xsi:type="dcterms:W3CDTF">2017-01-20T16:20:47Z</dcterms:created>
  <dcterms:modified xsi:type="dcterms:W3CDTF">2017-01-20T20:24:51Z</dcterms:modified>
</cp:coreProperties>
</file>