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4937A-BC62-463B-A0A3-6ED2A4E4A0AC}" type="datetimeFigureOut">
              <a:rPr lang="en-US" smtClean="0"/>
              <a:t>14.10.2016.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C564D-8C7C-42B4-9650-A50E980D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0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8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3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5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8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7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8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14.10.2016.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A621A-8EBD-4904-824C-0E12D6B61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8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ЈЕЗЕРА У СРБИЈИ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6877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74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8654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868" y="119465"/>
            <a:ext cx="6108510" cy="1325563"/>
          </a:xfrm>
        </p:spPr>
        <p:txBody>
          <a:bodyPr/>
          <a:lstStyle/>
          <a:p>
            <a:pPr algn="ctr"/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ПАЛИЋКО ЈЕЗЕРО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61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 ЈЕЗЕРА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ЈЕЗЕРА НАСТАЛА РАДОМ ЛЕДА НАЛАЗЕ СЕ НА ВИСОКИМ ПЛАНИНАМА.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192160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051" y="6352842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901" y="6352841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83490" y="0"/>
            <a:ext cx="6108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ЂЕРАВИЧКО ЈЕЗЕРО</a:t>
            </a:r>
          </a:p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ПРОКЛЕТИЈЕ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97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83490" y="0"/>
            <a:ext cx="6108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РИКАВИЧКО ЈЕЗЕРО</a:t>
            </a:r>
          </a:p>
          <a:p>
            <a:pPr algn="ctr"/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ПРОКЛЕТИЈЕ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38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37" y="6329054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44134" y="6329054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83490" y="0"/>
            <a:ext cx="6108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ЛИВАДИЧКО ЈЕЗЕРО</a:t>
            </a:r>
          </a:p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ШАР-ПЛАНИНА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20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7698" y="6293252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14.10.2016.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3436" y="6475814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066" y="165503"/>
            <a:ext cx="6108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ЈАЖИНАЧКО ЈЕЗЕРО</a:t>
            </a:r>
          </a:p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ШАР-ПЛАНИНА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39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ВЕШТАЧКА ЈЕЗЕРА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ЧОВЕК ИЗГРАДИО ПРЕГРАЂИВАЊЕМ РЕКА. НА ЊИМА СУ ЧЕСТО ИЗГРАЂЕНЕ ХИДРОЕЛЕКТРАНЕ.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83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33521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14.10.2016.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233521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Душанка Пивнички              ОШ ,,Здравко Гложански" Бечеј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066" y="165503"/>
            <a:ext cx="6108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ЂЕРДАПСКО ЈЕЗЕРО</a:t>
            </a:r>
          </a:p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ДУНАВУ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70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42164" y="6156822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1282" y="6339385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33151"/>
            <a:ext cx="377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ПЕРУЋАЦ</a:t>
            </a:r>
          </a:p>
          <a:p>
            <a:pPr algn="ctr"/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ДРИНИ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58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84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051" y="6301759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14.10.2016.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902" y="6301758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066" y="165503"/>
            <a:ext cx="6108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ЗВОРНИЧКО ЈЕЗЕРО</a:t>
            </a:r>
          </a:p>
          <a:p>
            <a:pPr algn="ctr"/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ДРИНИ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17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СУ ЈЕЗЕРА?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ЈЕЗЕРА СУ УДУБЉЕЊА НА КОПНУ ИСП</a:t>
            </a: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УЊЕНА ВОДОМ </a:t>
            </a: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РЕЛАТИВНО ВЕЛИКИХ ДИМЕНЗИЈА.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68904" y="6308393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42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0403" y="6173787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1107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19717" y="2485622"/>
            <a:ext cx="6108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БОРСКО ЈЕЗЕРО</a:t>
            </a:r>
          </a:p>
        </p:txBody>
      </p:sp>
    </p:spTree>
    <p:extLst>
      <p:ext uri="{BB962C8B-B14F-4D97-AF65-F5344CB8AC3E}">
        <p14:creationId xmlns:p14="http://schemas.microsoft.com/office/powerpoint/2010/main" val="1334767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1800" y="6352843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346" y="6386773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066" y="165503"/>
            <a:ext cx="6108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ЗЛАТАРСКО ЈЕЗЕРО</a:t>
            </a:r>
          </a:p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РЕЦИ УВАЦ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96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5132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066" y="165503"/>
            <a:ext cx="6108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ЈЕЗЕРО ГАЗИВОДА</a:t>
            </a:r>
          </a:p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ИБРУ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24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ЈЕЗЕРА СПАДАЈУ У СТАЈАЋЕ ВОДЕ.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825625"/>
            <a:ext cx="11746523" cy="819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ПРЕМА НАСТАНКУ ДЕЛЕ НА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50791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 rot="1949448">
            <a:off x="3805531" y="2444180"/>
            <a:ext cx="366480" cy="16599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3552" y="4313172"/>
            <a:ext cx="3826412" cy="819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rot="20253215">
            <a:off x="7957009" y="2482743"/>
            <a:ext cx="366480" cy="16599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67269" y="4313171"/>
            <a:ext cx="3826412" cy="819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ВЕШТАЧКА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65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build="p"/>
      <p:bldP spid="8" grpId="0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 ЈЕЗЕРА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 ЈЕЗЕРА У СРБИЈИ СУ ПО ПОВРШИНИ МАЛА. НАСТАЛА СУ ИЗЛИВАЊЕМ РЕКА, РАДОМ ВЕТРА И РАДОМ ЛЕДА.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00666" y="6366491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81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52" y="2005012"/>
            <a:ext cx="1191449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 ЈЕЗЕРО НАЈЧЕШЋЕ НАСТАЈЕ У НИЗИЈСКИМ ПРЕДЕЛИМА ГДЕ БРЗИНА ТОКА РЕКЕ СЛАБИ И КРИВУДА. НАЗИВАЈУ СЕ ЈОШ И МРТВАЈЕ ИЛИ БАРЕ.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55257" y="6329338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 ЈЕЗЕРА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44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7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875" y="6492875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89047" y="6492875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034" y="365125"/>
            <a:ext cx="4989394" cy="1325563"/>
          </a:xfrm>
        </p:spPr>
        <p:txBody>
          <a:bodyPr/>
          <a:lstStyle/>
          <a:p>
            <a:pPr algn="ctr"/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ЦАРСКА БАРА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87" y="489566"/>
            <a:ext cx="761033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2369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1916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812" y="6274991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4360" y="6261843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9536" y="317850"/>
            <a:ext cx="5114617" cy="1325562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ОБЕДСКА БАРА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30" y="347830"/>
            <a:ext cx="8065828" cy="5927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0145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81" y="425948"/>
            <a:ext cx="7233978" cy="5665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9585" y="267320"/>
            <a:ext cx="4719313" cy="1325563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ЗАСАВИЦА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2155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20555" y="635635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14.10.2016.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29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35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ЈЕЗЕРА НАСТАЛА РАДОМ ВЕТРА СУ НАСТАЛА ТАКО ШТО ЈЕ ВЕТАР ИЗДУВАО ПЕСАК И СТВОРИО УЛЕГНУЋЕ У ТЛУ КОЈЕ СЕ ПУНИЛО ВОДОМ.</a:t>
            </a:r>
            <a:endParaRPr lang="en-US" sz="4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132" y="215805"/>
            <a:ext cx="10515600" cy="957902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 ЈЕЗЕРА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79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390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ЈЕЗЕРА У СРБИЈИ</vt:lpstr>
      <vt:lpstr>ШТА СУ ЈЕЗЕРА?</vt:lpstr>
      <vt:lpstr>ЈЕЗЕРА СПАДАЈУ У СТАЈАЋЕ ВОДЕ.</vt:lpstr>
      <vt:lpstr>ПРИРОДНА ЈЕЗЕРА</vt:lpstr>
      <vt:lpstr>ПРИРОДНА ЈЕЗЕРА</vt:lpstr>
      <vt:lpstr>ЦАРСКА БАРА</vt:lpstr>
      <vt:lpstr>ОБЕДСКА БАРА</vt:lpstr>
      <vt:lpstr>ЗАСАВИЦА</vt:lpstr>
      <vt:lpstr>ПРИРОДНА ЈЕЗЕРА</vt:lpstr>
      <vt:lpstr>ПАЛИЋКО ЈЕЗЕРО</vt:lpstr>
      <vt:lpstr>ПРИРОДНА ЈЕЗЕРА</vt:lpstr>
      <vt:lpstr>PowerPoint Presentation</vt:lpstr>
      <vt:lpstr>PowerPoint Presentation</vt:lpstr>
      <vt:lpstr>PowerPoint Presentation</vt:lpstr>
      <vt:lpstr>PowerPoint Presentation</vt:lpstr>
      <vt:lpstr>ВЕШТАЧКА ЈЕЗЕРА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ЈЕЗЕРА У СРБИЈИ</dc:title>
  <dc:creator>X</dc:creator>
  <cp:lastModifiedBy>X</cp:lastModifiedBy>
  <cp:revision>20</cp:revision>
  <dcterms:created xsi:type="dcterms:W3CDTF">2016-10-14T18:04:21Z</dcterms:created>
  <dcterms:modified xsi:type="dcterms:W3CDTF">2016-10-14T20:04:14Z</dcterms:modified>
</cp:coreProperties>
</file>