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14389-B46C-4ACD-AD11-B61A310CC32A}" type="datetimeFigureOut">
              <a:rPr lang="en-US" smtClean="0"/>
              <a:t>14.10.2016.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8F815-A6CF-4B52-A76B-B5C676795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C3-2BE0-4AC8-BBD5-C60B10A1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1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C3-2BE0-4AC8-BBD5-C60B10A1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9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C3-2BE0-4AC8-BBD5-C60B10A1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4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C3-2BE0-4AC8-BBD5-C60B10A1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C3-2BE0-4AC8-BBD5-C60B10A1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3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14.10.2016.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ОШ,,Здравко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C3-2BE0-4AC8-BBD5-C60B10A1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9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14.10.2016.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ОШ,,Здравко Гложански" Бечеј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C3-2BE0-4AC8-BBD5-C60B10A1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4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14.10.2016.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ОШ,,Здравко Гложански" Бечеј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C3-2BE0-4AC8-BBD5-C60B10A1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7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14.10.2016.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ОШ,,Здравко Гложански" Бечеј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C3-2BE0-4AC8-BBD5-C60B10A1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9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14.10.2016.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ОШ,,Здравко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C3-2BE0-4AC8-BBD5-C60B10A1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4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14.10.2016.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ОШ,,Здравко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C3-2BE0-4AC8-BBD5-C60B10A1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0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14.10.2016.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Душанка Пивнички                ОШ,,Здравко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E8AC3-2BE0-4AC8-BBD5-C60B10A1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7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БАЊЕ СРБИЈЕ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14.10.2016.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2982" y="6356349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522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63509"/>
          </a:xfr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682261" y="6492875"/>
            <a:ext cx="274320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14.10.2016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92874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ОШ,,Здравко Гложански" Бечеј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2506" y="137408"/>
            <a:ext cx="5799992" cy="411103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БАЊА РУСАНДА</a:t>
            </a:r>
            <a:endParaRPr lang="sr-Cyrl-RS" sz="4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НАЛАЗИ СЕ КОД ЗРЕЊАНИНА . ПОЗНАТА ЈЕ ПО ЛЕКОВИТОМ БЛАТУ.</a:t>
            </a:r>
            <a:endParaRPr 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0582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800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 ОКО 200 РЕГИСРОВАНИХ И ЈОШ ВИШЕ НЕРЕГИСТРОВАНИХ ТЕРМОМИНЕРАЛНИХ ИЗВОРА СРБИЈА ЈЕ ,,ЗЕМЉА БАЊА“.</a:t>
            </a:r>
          </a:p>
          <a:p>
            <a:pPr marL="0" indent="0" algn="ctr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ТЕРМОМИНЕРАЛНИ ИЗВОРИ СУ ЛЕКОВИТИ, А ТЕМПЕРАТУРА ВОДЕ МОЖЕ БИТИ РАЗЛИЧИТА.</a:t>
            </a:r>
            <a:endParaRPr 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14.10.2016.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БАЊЕ СРБИЈЕ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68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БАЊЕ СУ ВЕОМА ВАЖНЕ ЗА РАЗВОЈ ТУРИЗМА. </a:t>
            </a:r>
          </a:p>
          <a:p>
            <a:pPr marL="0" indent="0" algn="ctr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ЈОШ СУ СТАРИ РИМЉАНИ КОРИСТИЛИ ЛЕКОВИТЕ ИЗВОРЕ ЗА ЛЕЧЕЊЕ ПОЈЕДИНИХ БОЛЕСТИ.</a:t>
            </a:r>
            <a:endParaRPr 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14.10.2016.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БАЊЕ СРБИЈЕ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546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-133643"/>
            <a:ext cx="12192000" cy="699164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11723" y="6215671"/>
            <a:ext cx="2743200" cy="36512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14.10.2016.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215670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23313" y="-187974"/>
            <a:ext cx="52273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ВРЊАЧКА БАЊА 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8225" y="1184087"/>
            <a:ext cx="5454749" cy="435618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НАША НАЈПОСЕЋЕНИЈА БАЊА.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НАЛАЗИ СЕ ИЗМЕЂУ ПЛАНИНЕ ГОЧ И ЗАПАДНЕ МОРАВЕ, КОД ТРСТЕНИКА.</a:t>
            </a:r>
            <a:endParaRPr 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0848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222" y="6187219"/>
            <a:ext cx="274320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14.10.2016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244" y="6157485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ОШ,,Здравко Гложански" Бечеј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8225" y="1184087"/>
            <a:ext cx="5454749" cy="34723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СОКОБАЊА</a:t>
            </a:r>
          </a:p>
          <a:p>
            <a:pPr marL="0" indent="0" algn="ctr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НАЛАЗИ СЕ ИЗМЕЂУ ПЛАНИНЕ РТАЊ И ОЗРЕНА.</a:t>
            </a:r>
            <a:endParaRPr 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1565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937"/>
            <a:ext cx="12192000" cy="693793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8884" y="6454505"/>
            <a:ext cx="2743200" cy="36512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14.10.2016.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62157" y="6271943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ОШ,,Здравко Гложански" Бечеј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4709" y="278085"/>
            <a:ext cx="5454749" cy="282520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БУКОВИЧКА БАЊА</a:t>
            </a:r>
            <a:endParaRPr lang="sr-Cyrl-RS" sz="4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НАЛАЗИ СЕ У АРАНЂЕЛОВЦУ.</a:t>
            </a:r>
            <a:endParaRPr 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6272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"/>
            <a:ext cx="12192000" cy="68580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2101" y="6215674"/>
            <a:ext cx="274320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14.10.2016.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2982" y="6215674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ОШ,,Здравко Гложански" Бечеј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4709" y="1290960"/>
            <a:ext cx="5454749" cy="2240032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НИШКА БАЊА</a:t>
            </a:r>
            <a:endParaRPr lang="sr-Cyrl-RS" sz="4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НАЛАЗИ СЕ КОД ГРАДА НИША.</a:t>
            </a:r>
            <a:endParaRPr 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981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357" y="6492875"/>
            <a:ext cx="274320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14.10.2016.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8071" y="6492874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ОШ,,Здравко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2506" y="137408"/>
            <a:ext cx="5454749" cy="282520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ПРОЛОМ БАЊА</a:t>
            </a:r>
            <a:endParaRPr lang="sr-Cyrl-RS" sz="4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НАЛАЗИ СЕ КОД КУРШУМЛИЈЕ НА ПЛАНИНИ РАДАН.</a:t>
            </a:r>
            <a:endParaRPr 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0221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2950" y="6490627"/>
            <a:ext cx="274320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14.10.2016.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0994" y="6469699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ОШ,,Здравко Гложански" Бечеј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2506" y="137408"/>
            <a:ext cx="6292362" cy="282520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МАТАРУШКА  БАЊА</a:t>
            </a:r>
            <a:endParaRPr lang="sr-Cyrl-RS" sz="4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НАЛАЗИ СЕ КОД КРАЉЕВА .</a:t>
            </a:r>
            <a:endParaRPr 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525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228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БАЊЕ СРБИЈЕ</vt:lpstr>
      <vt:lpstr>БАЊЕ СРБИЈЕ</vt:lpstr>
      <vt:lpstr>БАЊЕ СРБИЈЕ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БАЊЕ СРБИЈЕ</dc:title>
  <dc:creator>X</dc:creator>
  <cp:lastModifiedBy>X</cp:lastModifiedBy>
  <cp:revision>11</cp:revision>
  <dcterms:created xsi:type="dcterms:W3CDTF">2016-10-14T20:08:33Z</dcterms:created>
  <dcterms:modified xsi:type="dcterms:W3CDTF">2016-10-14T21:19:12Z</dcterms:modified>
</cp:coreProperties>
</file>