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9" r:id="rId5"/>
    <p:sldId id="260" r:id="rId6"/>
    <p:sldId id="261" r:id="rId7"/>
    <p:sldId id="264" r:id="rId8"/>
    <p:sldId id="265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E2C2F-DF96-456E-B1CE-4AEF5D784133}" type="datetimeFigureOut">
              <a:rPr lang="en-US" smtClean="0"/>
              <a:t>19.09.2016.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0027C-7EDC-45D1-A52D-B70DF2721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16.09.2016.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           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4E7F-7A70-48B8-8F07-B43C85AD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eASk9akIp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oAxR2WMfrc#!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3" y="2894892"/>
            <a:ext cx="9144000" cy="2387600"/>
          </a:xfrm>
        </p:spPr>
        <p:txBody>
          <a:bodyPr>
            <a:noAutofit/>
          </a:bodyPr>
          <a:lstStyle/>
          <a:p>
            <a:r>
              <a:rPr lang="sr-Cyrl-R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И СИМБОЛИ РЕПУБЛИКЕ СРБИЈЕ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508" y="6340035"/>
            <a:ext cx="159551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47212" y="6340034"/>
            <a:ext cx="4396258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70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947" y="80356"/>
            <a:ext cx="9197453" cy="1325563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 ДОМОВИНУ ДА БИ ЈЕ ВИШЕ ВОЛЕО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726" y="1300137"/>
            <a:ext cx="7841776" cy="58600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https://www.youtube.com/watch?v=eASk9akIpvg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20400" y="5991225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8029" y="6356350"/>
            <a:ext cx="4872251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5" y="2251263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43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3943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СРБИЈА СЕ НАЛАЗИ У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ЕВРОПИ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ЊЕНОМ ЈУГОИСТОЧНОМ ДЕЛУ, </a:t>
            </a: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БАЛКАНСКОМ ПОЛУОСТРВУ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31" y="2278967"/>
            <a:ext cx="7996321" cy="40773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1426" y="6356350"/>
            <a:ext cx="4717025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 rot="17833334">
            <a:off x="7015019" y="2442541"/>
            <a:ext cx="484632" cy="263820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9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1552" y="6339196"/>
            <a:ext cx="4349147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СРБИЈА У ЕВРОПИ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6777251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75" y="1445027"/>
            <a:ext cx="6381770" cy="4731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Up Arrow 10"/>
          <p:cNvSpPr/>
          <p:nvPr/>
        </p:nvSpPr>
        <p:spPr>
          <a:xfrm rot="15249347">
            <a:off x="7293583" y="3275446"/>
            <a:ext cx="484632" cy="263820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6397"/>
            <a:ext cx="4155831" cy="218238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СРБИЈА НА БАЛКАНСКОМ ПОЛУОСТРВУ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6169" y="6356350"/>
            <a:ext cx="104687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8419" y="6356349"/>
            <a:ext cx="444539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52" y="124256"/>
            <a:ext cx="6754026" cy="6206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Up Arrow 12"/>
          <p:cNvSpPr/>
          <p:nvPr/>
        </p:nvSpPr>
        <p:spPr>
          <a:xfrm rot="15249347">
            <a:off x="9412320" y="-37698"/>
            <a:ext cx="484632" cy="341757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" y="1941342"/>
            <a:ext cx="3756073" cy="2644726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РЕПУБЛИКЕ СРБИЈЕ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78069" y="5895833"/>
            <a:ext cx="2766239" cy="67004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85" y="272955"/>
            <a:ext cx="4674407" cy="6448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34" y="1941341"/>
            <a:ext cx="3756073" cy="27671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5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132722"/>
            <a:ext cx="10515600" cy="699792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СИМБОЛИ РЕПУБЛИКЕ СРБИЈЕ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5316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7654" y="6356350"/>
            <a:ext cx="4763068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1" y="1026572"/>
            <a:ext cx="5979175" cy="3363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95084" y="3572686"/>
            <a:ext cx="3200400" cy="73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ЗАСТАВА                         </a:t>
            </a:r>
            <a:endParaRPr lang="en-US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42" y="1713038"/>
            <a:ext cx="3114683" cy="4283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461042" y="939029"/>
            <a:ext cx="2212075" cy="73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ГРБ                         </a:t>
            </a:r>
            <a:endParaRPr lang="en-US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5291" y="5052242"/>
            <a:ext cx="7481228" cy="7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ХИМНА ,,БОЖЕ ПРАВДЕ“                        </a:t>
            </a:r>
            <a:endParaRPr lang="en-US" sz="4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3488" y="5816517"/>
            <a:ext cx="6373097" cy="35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hlinkClick r:id="rId4"/>
              </a:rPr>
              <a:t>https://www.youtube.com/watch?v=soAxR2WMfrc#!</a:t>
            </a:r>
            <a:endParaRPr lang="en-US" sz="2000"/>
          </a:p>
          <a:p>
            <a:pPr marL="0" indent="0">
              <a:buNone/>
            </a:pPr>
            <a:r>
              <a:rPr lang="sr-Cyrl-R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0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573" y="6366489"/>
            <a:ext cx="990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2712" y="6005015"/>
            <a:ext cx="2139287" cy="716459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4050" y="0"/>
            <a:ext cx="11444786" cy="113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СРБИЈА ЈЕ И ПОДУНАВСКА ЗЕМЉА.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279667"/>
            <a:ext cx="8709419" cy="5441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7472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0"/>
            <a:ext cx="11230970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ГРАД РЕПУБЛИКЕ СРБИЈЕ ЈЕ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1325563"/>
            <a:ext cx="8432199" cy="488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289" y="6393786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96584" y="6393787"/>
            <a:ext cx="4981433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41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164" y="6356350"/>
            <a:ext cx="1166067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9665" y="6356350"/>
            <a:ext cx="4763068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718">
            <a:off x="1170522" y="-140140"/>
            <a:ext cx="5859497" cy="2747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35" y="211143"/>
            <a:ext cx="3462600" cy="4618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9" y="2788902"/>
            <a:ext cx="5344732" cy="3567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18">
            <a:off x="5221362" y="2787983"/>
            <a:ext cx="4362733" cy="32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4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171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ПОЛОЖАЈ И СИМБОЛИ РЕПУБЛИКЕ СРБИЈЕ</vt:lpstr>
      <vt:lpstr>РЕПУБЛИКА СРБИЈА СЕ НАЛАЗИ У ЕВРОПИ, У ЊЕНОМ ЈУГОИСТОЧНОМ ДЕЛУ, БАЛКАНСКОМ ПОЛУОСТРВУ.</vt:lpstr>
      <vt:lpstr>РЕПУБЛИКА СРБИЈА У ЕВРОПИ</vt:lpstr>
      <vt:lpstr>РЕПУБЛИКА СРБИЈА НА БАЛКАНСКОМ ПОЛУОСТРВУ</vt:lpstr>
      <vt:lpstr>ГРАНИЦА РЕПУБЛИКЕ СРБИЈЕ</vt:lpstr>
      <vt:lpstr>СИМБОЛИ РЕПУБЛИКЕ СРБИЈЕ</vt:lpstr>
      <vt:lpstr>PowerPoint Presentation</vt:lpstr>
      <vt:lpstr>ГЛАВНИ ГРАД РЕПУБЛИКЕ СРБИЈЕ ЈЕ            БЕОГРАД.</vt:lpstr>
      <vt:lpstr>PowerPoint Presentation</vt:lpstr>
      <vt:lpstr>УПОЗНАЈ ДОМОВИНУ ДА БИ ЈЕ ВИШЕ ВОЛЕО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ПОЛОЖАЈ И СИМБОЛИ РЕПУБЛИКЕ СРБИЈЕ</dc:title>
  <dc:creator>X</dc:creator>
  <cp:lastModifiedBy>X</cp:lastModifiedBy>
  <cp:revision>42</cp:revision>
  <dcterms:created xsi:type="dcterms:W3CDTF">2016-09-16T14:25:24Z</dcterms:created>
  <dcterms:modified xsi:type="dcterms:W3CDTF">2016-09-19T06:38:29Z</dcterms:modified>
</cp:coreProperties>
</file>