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103C6-9C5C-4202-BCBF-9097926482DE}" type="datetimeFigureOut">
              <a:rPr lang="en-US" smtClean="0"/>
              <a:t>04.03.2016.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91950-B29A-4E4D-9784-D01B06B16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90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91950-B29A-4E4D-9784-D01B06B160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04.03.2016.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ОШ,,Здравко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271F-17CE-44DF-AA59-05F02DADB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77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04.03.2016.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ОШ,,Здравко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271F-17CE-44DF-AA59-05F02DADB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8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04.03.2016.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ОШ,,Здравко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271F-17CE-44DF-AA59-05F02DADB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3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04.03.2016.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ОШ,,Здравко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271F-17CE-44DF-AA59-05F02DADB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38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04.03.2016.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ОШ,,Здравко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271F-17CE-44DF-AA59-05F02DADB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2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04.03.2016.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ОШ,,Здравко Гложански"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271F-17CE-44DF-AA59-05F02DADB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5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04.03.2016.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ОШ,,Здравко Гложански" Бечеј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271F-17CE-44DF-AA59-05F02DADB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04.03.2016.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ОШ,,Здравко Гложански" Бечеј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271F-17CE-44DF-AA59-05F02DADB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17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04.03.2016.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ОШ,,Здравко Гложански" Бечеј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271F-17CE-44DF-AA59-05F02DADB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5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04.03.2016.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ОШ,,Здравко Гложански"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271F-17CE-44DF-AA59-05F02DADB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0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04.03.2016.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ОШ,,Здравко Гложански"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271F-17CE-44DF-AA59-05F02DADB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6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4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04.03.2016.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Душанка Пивнички  ОШ,,Здравко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4271F-17CE-44DF-AA59-05F02DADB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5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5589" y="2408238"/>
            <a:ext cx="11197882" cy="2387600"/>
          </a:xfrm>
        </p:spPr>
        <p:txBody>
          <a:bodyPr>
            <a:normAutofit fontScale="90000"/>
          </a:bodyPr>
          <a:lstStyle/>
          <a:p>
            <a:r>
              <a:rPr lang="sr-Cyrl-RS" sz="7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ДЕЧЈЕ ИГРЕ У ПРОШЛОСТИ</a:t>
            </a:r>
            <a:br>
              <a:rPr lang="sr-Cyrl-RS" sz="7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7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7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ОВОЈ ИЗРАДИ ОВЕ ПРЕЗЕНТАЦИЈЕ СУ УЧЕСТВОВАЛЕ НАШЕ ДРУГАРИЦЕ ЈЕЛЕНА, АЛЕКСАНДРА, НАТАША И САЊА</a:t>
            </a:r>
            <a:endParaRPr lang="en-US" sz="7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04.03.2016.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ОШ,,Здравко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9709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ЛОПТА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173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ИМАЛА ДАНАШЊИ ИЗГЛЕД НИ ОДЛИКЕ. ПРАВЉЕНА ЈЕ ОД КРПА УВЕЗАНИХ КАНАПОМ И ГОВЕЂОМ ДЛАКОМ. БИЛА ЈЕ МАЛА И ЗВАЛА СЕ КРПЕЊАЧА.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04.03.2016.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4114800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ОШ,,Здравко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689" y="3783915"/>
            <a:ext cx="2754997" cy="275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2390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597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КАСНИЈЕ СЕ ПРАВИЛА ОД ПАРЧАДИ КОЖЕ КОЈИ СУ СЕ УШИВАЛИ  ИЛИ ШНИРАЛИ.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04.03.2016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300715"/>
            <a:ext cx="4114800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ОШ,,Здравко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ЛОПТА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95" y="2381300"/>
            <a:ext cx="4101978" cy="41019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404206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" y="185738"/>
            <a:ext cx="10515600" cy="844697"/>
          </a:xfrm>
        </p:spPr>
        <p:txBody>
          <a:bodyPr/>
          <a:lstStyle/>
          <a:p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КЛИС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" y="914400"/>
            <a:ext cx="6195646" cy="49671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ИГРАО ПОМОЋУ ДУГАЧКОГ ШТАПА И ЈЕДНОГ МАЛОГ ОБЛОГ ПАРЧЕТА ДРВЕТА. ШТАПОМ ЈЕ ТРЕБАЛО УДАРИТИ И ШТО ДАЉЕ ОДБАЦИТИ  У ЗЕМЉУ ЗАБОДЕНО ПАРЧЕ ДРВЕТА.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04.03.2016.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443" y="6356350"/>
            <a:ext cx="4114800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ОШ,,Здравко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1036">
            <a:off x="6355469" y="641310"/>
            <a:ext cx="5809807" cy="535954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451097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711" y="138460"/>
            <a:ext cx="10515600" cy="1325563"/>
          </a:xfrm>
        </p:spPr>
        <p:txBody>
          <a:bodyPr/>
          <a:lstStyle/>
          <a:p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ЈАНИЏАЈЕС ИЛИ ПРЕСКАКАЊЕ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11" y="1389526"/>
            <a:ext cx="425430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ИГРАЧИ ПРЕСКАЧУ ЈЕДАН ДРУГОГА</a:t>
            </a:r>
            <a:endParaRPr lang="en-US" sz="4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04.03.2016.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ОШ,,Здравко Гложански" Бечеј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554" y="1464023"/>
            <a:ext cx="7805735" cy="48923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955449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АРЈАЧКИЊЕ - БАРЈАЧКИЊЕ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5768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ЦИЉ ИГРЕ ЈЕ ДА СЕ ПРОБИЈЕ ЖИВИ ЗИД САСТАВЉЕН ОД ИГРАЧА ПРОТИВНИЧКЕ ЕКИПЕ.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04.03.2016.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ОШ,,Здравко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562" y="1553112"/>
            <a:ext cx="4803238" cy="48032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884524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ТРУЛЕ КОБИЛЕ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966" y="1417662"/>
            <a:ext cx="535158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ЕКИПА ,,СКАКАЧА“ НАСКАЧЕ НА ЛЕЂА ЕКИПЕ ,,КОБИЛЕ“. ЦИЉ ЈЕ ДА </a:t>
            </a:r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,,СКАКАЧИ“ СРУШЕ ,,КОБИЛУ“. 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04.03.2016.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ОШ,,Здравко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225" y="1205317"/>
            <a:ext cx="6237687" cy="504905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026821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986" y="1"/>
            <a:ext cx="3181057" cy="928468"/>
          </a:xfrm>
        </p:spPr>
        <p:txBody>
          <a:bodyPr/>
          <a:lstStyle/>
          <a:p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КЛИКЕРИ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86" y="798683"/>
            <a:ext cx="648696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 СЕ ИГРАЛИ УЗ ПОМОЋ МАЛИХ СТАКЛЕНИХ ЛОПТИЦА. ЦИЉ ИГРЕ ЈЕ БИО ДА СЕ КЛИКЕР УБАЦИ У РУПУ - ,,РОШУ“.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04.03.2016.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8446" y="6356349"/>
            <a:ext cx="4114800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ОШ,,Здравко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737" y="160277"/>
            <a:ext cx="2919340" cy="219421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246" y="2570558"/>
            <a:ext cx="5803949" cy="415091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231198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0043"/>
            <a:ext cx="2940148" cy="844696"/>
          </a:xfrm>
        </p:spPr>
        <p:txBody>
          <a:bodyPr/>
          <a:lstStyle/>
          <a:p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ЛАСТИШ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83" y="98473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 ИГРА ТАКО ШТО СЕ ПРЕСКАЧЕ ЗАТЕГНУТА ГУМА- ЛАСТИШ.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04.03.2016.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ОШ,,Здравко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288077"/>
            <a:ext cx="7882279" cy="406827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6943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245</Words>
  <Application>Microsoft Office PowerPoint</Application>
  <PresentationFormat>Widescreen</PresentationFormat>
  <Paragraphs>36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ДЕЧЈЕ ИГРЕ У ПРОШЛОСТИ  У ОВОЈ ИЗРАДИ ОВЕ ПРЕЗЕНТАЦИЈЕ СУ УЧЕСТВОВАЛЕ НАШЕ ДРУГАРИЦЕ ЈЕЛЕНА, АЛЕКСАНДРА, НАТАША И САЊА</vt:lpstr>
      <vt:lpstr>ЛОПТА</vt:lpstr>
      <vt:lpstr>ЛОПТА</vt:lpstr>
      <vt:lpstr>КЛИС</vt:lpstr>
      <vt:lpstr>ЈАНИЏАЈЕС ИЛИ ПРЕСКАКАЊЕ</vt:lpstr>
      <vt:lpstr>АРЈАЧКИЊЕ - БАРЈАЧКИЊЕ</vt:lpstr>
      <vt:lpstr>ТРУЛЕ КОБИЛЕ</vt:lpstr>
      <vt:lpstr>КЛИКЕРИ</vt:lpstr>
      <vt:lpstr>ЛАСТИШ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ДЕЧЈЕ ИГРЕ У ПРОШЛОСТИ  У ОВОЈ ИЗРАДИ ОВЕ ПРЕЗЕНТАЦИЈЕ СУ УЧЕСТВОВАЛЕ НАШЕ ДРУГАРИЦЕ ЈЕЛЕНА, АЛЕКСАНДРА, НАТАША И САЊА</dc:title>
  <dc:creator>X</dc:creator>
  <cp:lastModifiedBy>X</cp:lastModifiedBy>
  <cp:revision>10</cp:revision>
  <dcterms:created xsi:type="dcterms:W3CDTF">2016-03-04T15:35:46Z</dcterms:created>
  <dcterms:modified xsi:type="dcterms:W3CDTF">2016-03-04T16:28:10Z</dcterms:modified>
</cp:coreProperties>
</file>