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2" r:id="rId2"/>
    <p:sldId id="256" r:id="rId3"/>
    <p:sldId id="257" r:id="rId4"/>
    <p:sldId id="268" r:id="rId5"/>
    <p:sldId id="258" r:id="rId6"/>
    <p:sldId id="267" r:id="rId7"/>
    <p:sldId id="259" r:id="rId8"/>
    <p:sldId id="266" r:id="rId9"/>
    <p:sldId id="260" r:id="rId10"/>
    <p:sldId id="265" r:id="rId11"/>
    <p:sldId id="261" r:id="rId12"/>
    <p:sldId id="264" r:id="rId13"/>
    <p:sldId id="262" r:id="rId14"/>
    <p:sldId id="263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6277B-596D-47E3-8D27-2F790BD2B56E}" type="datetimeFigureOut">
              <a:rPr lang="en-US" smtClean="0"/>
              <a:t>04.03.2016.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305BA-00F4-4928-ACA1-97050F72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57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Bečeju 1914 godine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305BA-00F4-4928-ACA1-97050F723C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30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D228-1485-4261-BDA9-DA5C09B531FA}" type="datetimeFigureOut">
              <a:rPr lang="en-US" smtClean="0"/>
              <a:t>04.03.2016.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4589FE-3E54-486E-8720-B3E7F94A5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D228-1485-4261-BDA9-DA5C09B531FA}" type="datetimeFigureOut">
              <a:rPr lang="en-US" smtClean="0"/>
              <a:t>04.03.2016.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89FE-3E54-486E-8720-B3E7F94A5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D228-1485-4261-BDA9-DA5C09B531FA}" type="datetimeFigureOut">
              <a:rPr lang="en-US" smtClean="0"/>
              <a:t>04.03.2016.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89FE-3E54-486E-8720-B3E7F94A5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D228-1485-4261-BDA9-DA5C09B531FA}" type="datetimeFigureOut">
              <a:rPr lang="en-US" smtClean="0"/>
              <a:t>04.03.2016.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4589FE-3E54-486E-8720-B3E7F94A5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D228-1485-4261-BDA9-DA5C09B531FA}" type="datetimeFigureOut">
              <a:rPr lang="en-US" smtClean="0"/>
              <a:t>04.03.2016.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89FE-3E54-486E-8720-B3E7F94A59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D228-1485-4261-BDA9-DA5C09B531FA}" type="datetimeFigureOut">
              <a:rPr lang="en-US" smtClean="0"/>
              <a:t>04.03.2016.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89FE-3E54-486E-8720-B3E7F94A5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D228-1485-4261-BDA9-DA5C09B531FA}" type="datetimeFigureOut">
              <a:rPr lang="en-US" smtClean="0"/>
              <a:t>04.03.2016.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14589FE-3E54-486E-8720-B3E7F94A59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D228-1485-4261-BDA9-DA5C09B531FA}" type="datetimeFigureOut">
              <a:rPr lang="en-US" smtClean="0"/>
              <a:t>04.03.2016.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89FE-3E54-486E-8720-B3E7F94A5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D228-1485-4261-BDA9-DA5C09B531FA}" type="datetimeFigureOut">
              <a:rPr lang="en-US" smtClean="0"/>
              <a:t>04.03.2016.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89FE-3E54-486E-8720-B3E7F94A5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D228-1485-4261-BDA9-DA5C09B531FA}" type="datetimeFigureOut">
              <a:rPr lang="en-US" smtClean="0"/>
              <a:t>04.03.2016.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89FE-3E54-486E-8720-B3E7F94A5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D228-1485-4261-BDA9-DA5C09B531FA}" type="datetimeFigureOut">
              <a:rPr lang="en-US" smtClean="0"/>
              <a:t>04.03.2016.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89FE-3E54-486E-8720-B3E7F94A598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DCD228-1485-4261-BDA9-DA5C09B531FA}" type="datetimeFigureOut">
              <a:rPr lang="en-US" smtClean="0"/>
              <a:t>04.03.2016.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4589FE-3E54-486E-8720-B3E7F94A598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Poznati Bečejci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Latn-RS" smtClean="0"/>
              <a:t>OVU PREZENTACIJU SU IZRADILI NAŠI DRUGARI </a:t>
            </a:r>
          </a:p>
          <a:p>
            <a:pPr marL="0" indent="0" algn="ctr">
              <a:buNone/>
            </a:pPr>
            <a:r>
              <a:rPr lang="sr-Latn-RS" smtClean="0"/>
              <a:t>ŽARKO, IVAN, PETAR I FILIP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16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Nada\Pictures\Balog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714488"/>
            <a:ext cx="3143272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Čeda Bugarski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Rođen 1943. godine u Bečeju</a:t>
            </a:r>
          </a:p>
          <a:p>
            <a:r>
              <a:rPr lang="sr-Latn-RS" dirty="0" smtClean="0"/>
              <a:t>Igrao u Bečeju zajedno sa </a:t>
            </a:r>
            <a:r>
              <a:rPr lang="en-US" dirty="0" err="1" smtClean="0"/>
              <a:t>Miodragom</a:t>
            </a:r>
            <a:r>
              <a:rPr lang="en-US" dirty="0" smtClean="0"/>
              <a:t> </a:t>
            </a:r>
            <a:r>
              <a:rPr lang="en-US" dirty="0" err="1" smtClean="0"/>
              <a:t>Maleševim</a:t>
            </a:r>
            <a:r>
              <a:rPr lang="en-US" dirty="0" smtClean="0"/>
              <a:t>, </a:t>
            </a:r>
            <a:r>
              <a:rPr lang="en-US" dirty="0" err="1" smtClean="0"/>
              <a:t>Aleksandrom</a:t>
            </a:r>
            <a:r>
              <a:rPr lang="en-US" dirty="0" smtClean="0"/>
              <a:t> </a:t>
            </a:r>
            <a:r>
              <a:rPr lang="en-US" dirty="0" err="1" smtClean="0"/>
              <a:t>Obrovačkim</a:t>
            </a:r>
            <a:r>
              <a:rPr lang="en-US" dirty="0" smtClean="0"/>
              <a:t>, </a:t>
            </a:r>
            <a:r>
              <a:rPr lang="en-US" dirty="0" err="1" smtClean="0"/>
              <a:t>Slobodanom</a:t>
            </a:r>
            <a:r>
              <a:rPr lang="en-US" dirty="0" smtClean="0"/>
              <a:t> </a:t>
            </a:r>
            <a:r>
              <a:rPr lang="en-US" dirty="0" err="1" smtClean="0"/>
              <a:t>Borojevićem</a:t>
            </a:r>
            <a:r>
              <a:rPr lang="sr-Latn-RS" dirty="0" smtClean="0"/>
              <a:t>, braćom Kričković...</a:t>
            </a:r>
          </a:p>
          <a:p>
            <a:r>
              <a:rPr lang="sr-Latn-RS" dirty="0" smtClean="0"/>
              <a:t>Od 1966. godine igra za Crvenku sa kojom osvaja prvenstvo Jugoslavije 1969. godine i dva puta Kup Jugoslavije</a:t>
            </a:r>
          </a:p>
          <a:p>
            <a:r>
              <a:rPr lang="sr-Latn-RS" dirty="0" smtClean="0"/>
              <a:t>U dresu reprezentacije osvaja dve bronzane medalje na svetskim prvenstvima i zlatnu medalju na Olimpijskim igrama 1972. godine u Minhenu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Nada\Pictures\Bugarski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857364"/>
            <a:ext cx="4857784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Janika Balaž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Rođen u Lukinom selu 1925. godine u muzičkoj porodici, mešavine romske, mađarske i slovačke krvi</a:t>
            </a:r>
          </a:p>
          <a:p>
            <a:r>
              <a:rPr lang="sr-Latn-RS" dirty="0" smtClean="0"/>
              <a:t>Osnovno muzičko obrazovanje stekao je u Bečeju</a:t>
            </a:r>
          </a:p>
          <a:p>
            <a:r>
              <a:rPr lang="sr-Latn-RS" dirty="0" smtClean="0"/>
              <a:t>Od osnivanja je bio član Velikog tamburaškog orkestra Radio Novog Sada</a:t>
            </a:r>
          </a:p>
          <a:p>
            <a:r>
              <a:rPr lang="sr-Latn-RS" dirty="0" smtClean="0"/>
              <a:t>Pored Petrovaradinske tvrđave nastupao je u Jugoslaviji, Evropi, Americi, u Parizu u Olimpiji i pred engleskom kraljicom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Nada\Pictures\JANIK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43050"/>
            <a:ext cx="6039496" cy="4331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BOGDAN DUNĐERSKI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525963"/>
          </a:xfrm>
        </p:spPr>
        <p:txBody>
          <a:bodyPr/>
          <a:lstStyle/>
          <a:p>
            <a:r>
              <a:rPr lang="sr-Latn-RS" smtClean="0"/>
              <a:t>Jedan od najimućnijih ljudi tadašnje Vojvodine.</a:t>
            </a:r>
          </a:p>
          <a:p>
            <a:r>
              <a:rPr lang="sr-Latn-RS" smtClean="0"/>
              <a:t>Veoma obrazovan i veliki zadužbinar</a:t>
            </a:r>
          </a:p>
          <a:p>
            <a:r>
              <a:rPr lang="sr-Latn-RS" smtClean="0"/>
              <a:t>Za sobom ostavio velelepno zdanje ,,Fantast“ koji je danas pretvoren u luksuzni hotel.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687763"/>
            <a:ext cx="2971800" cy="2971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713199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86800" cy="838200"/>
          </a:xfrm>
        </p:spPr>
        <p:txBody>
          <a:bodyPr/>
          <a:lstStyle/>
          <a:p>
            <a:r>
              <a:rPr lang="sr-Latn-RS" smtClean="0"/>
              <a:t>DVORAC ,,FANTAST“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4698">
            <a:off x="391228" y="1507605"/>
            <a:ext cx="4477906" cy="345638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912" y="3501008"/>
            <a:ext cx="4445024" cy="296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250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ZDRAVKO GLOŽANSKI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Revolucionar i komunista, borac za slobodu u </a:t>
            </a:r>
          </a:p>
          <a:p>
            <a:pPr marL="0" indent="0">
              <a:buNone/>
            </a:pPr>
            <a:r>
              <a:rPr lang="sr-Latn-RS" smtClean="0"/>
              <a:t>II svetskom ratu, po kojem je naša škola dobila ime.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852936"/>
            <a:ext cx="2808312" cy="37444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42247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285883"/>
          </a:xfrm>
        </p:spPr>
        <p:txBody>
          <a:bodyPr/>
          <a:lstStyle/>
          <a:p>
            <a:r>
              <a:rPr lang="sr-Latn-RS" dirty="0" smtClean="0"/>
              <a:t>Poznati Bečejci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07183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r-Latn-RS" dirty="0" smtClean="0"/>
              <a:t>Mor Tan i Karolj Tan</a:t>
            </a:r>
            <a:endParaRPr lang="sr-Cyrl-RS" dirty="0" smtClean="0"/>
          </a:p>
          <a:p>
            <a:r>
              <a:rPr lang="sr-Latn-RS" dirty="0" smtClean="0"/>
              <a:t>Milica Dunđerski</a:t>
            </a:r>
          </a:p>
          <a:p>
            <a:r>
              <a:rPr lang="sr-Latn-RS" dirty="0" smtClean="0"/>
              <a:t>Đoka Ćurčić</a:t>
            </a:r>
            <a:endParaRPr lang="sr-Cyrl-RS" dirty="0" smtClean="0"/>
          </a:p>
          <a:p>
            <a:pPr algn="l"/>
            <a:r>
              <a:rPr lang="sr-Latn-RS" dirty="0" smtClean="0"/>
              <a:t>Sofija-Sonja Balog</a:t>
            </a:r>
          </a:p>
          <a:p>
            <a:pPr algn="l"/>
            <a:r>
              <a:rPr lang="sr-Latn-RS" dirty="0" smtClean="0"/>
              <a:t>Čeda Bugarski</a:t>
            </a:r>
          </a:p>
          <a:p>
            <a:pPr algn="l"/>
            <a:r>
              <a:rPr lang="sr-Latn-RS" smtClean="0"/>
              <a:t>Janika Balaž</a:t>
            </a:r>
            <a:endParaRPr lang="en-US" smtClean="0"/>
          </a:p>
          <a:p>
            <a:pPr algn="l"/>
            <a:r>
              <a:rPr lang="sr-Latn-RS" smtClean="0"/>
              <a:t>Bogdan </a:t>
            </a:r>
            <a:r>
              <a:rPr lang="sr-Latn-RS" smtClean="0"/>
              <a:t>Dunđerski</a:t>
            </a:r>
            <a:endParaRPr lang="en-US" smtClean="0"/>
          </a:p>
          <a:p>
            <a:pPr algn="l"/>
            <a:r>
              <a:rPr lang="sr-Latn-RS" smtClean="0"/>
              <a:t>Zdravko Gložanski</a:t>
            </a:r>
            <a:endParaRPr lang="sr-Latn-R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Mor T</a:t>
            </a:r>
            <a:r>
              <a:rPr lang="en-US" dirty="0" smtClean="0"/>
              <a:t>a</a:t>
            </a:r>
            <a:r>
              <a:rPr lang="sr-Latn-RS" dirty="0" smtClean="0"/>
              <a:t>n i Karolj 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Mor Tan rođen 1828. godine, mađarski slikar</a:t>
            </a:r>
          </a:p>
          <a:p>
            <a:r>
              <a:rPr lang="sr-Latn-RS" sz="2800" dirty="0" smtClean="0"/>
              <a:t>Gimnaziju završio u Kaloču, u Pešti filozofiju i prava</a:t>
            </a:r>
          </a:p>
          <a:p>
            <a:r>
              <a:rPr lang="sr-Latn-RS" sz="2800" dirty="0" smtClean="0"/>
              <a:t>Učestvovao u mađarskoj revoluciji 1848-1849. godine</a:t>
            </a:r>
          </a:p>
          <a:p>
            <a:r>
              <a:rPr lang="sr-Latn-RS" sz="2800" dirty="0" smtClean="0"/>
              <a:t>Radio u Beču, Parizu i Italiji</a:t>
            </a:r>
          </a:p>
          <a:p>
            <a:r>
              <a:rPr lang="sr-Latn-RS" sz="2800" dirty="0" smtClean="0"/>
              <a:t>U Bečeju u katoličkoj crkvi ima dve oltarske slike</a:t>
            </a:r>
          </a:p>
          <a:p>
            <a:r>
              <a:rPr lang="sr-Latn-RS" sz="2800" dirty="0" smtClean="0"/>
              <a:t>Karolj Tan rođen 1802. godine u Bečeju, hemičar, osnivač Mađarske kraljevske akademije nauka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&amp;Acy;&amp;tcy;&amp;icy;&amp;lcy;&amp;acy;, &amp;scy;&amp;lcy;&amp;icy;&amp;kcy;&amp;acy; &amp;Mcy;&amp;ocy;&amp;rcy; &amp;Tcy;&amp;acy;&amp;ncy;&amp;acy; &amp;icy;&amp;zcy; (1870.)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664373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Milica Dunđerski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Rođena u Bečeju 1914. godine i umrla u Bečeju 2000. godine</a:t>
            </a:r>
          </a:p>
          <a:p>
            <a:r>
              <a:rPr lang="sr-Latn-RS" dirty="0" smtClean="0"/>
              <a:t> Počela je da se bavi sportom 1939. godine, stonim tenisom</a:t>
            </a:r>
          </a:p>
          <a:p>
            <a:r>
              <a:rPr lang="sr-Latn-RS" dirty="0" smtClean="0"/>
              <a:t>1946. godine bila je drugoplasirana na prvenstvu F.N.R.J.</a:t>
            </a:r>
          </a:p>
          <a:p>
            <a:r>
              <a:rPr lang="sr-Latn-RS" dirty="0" smtClean="0"/>
              <a:t>Više puta je bila prvak Srbije</a:t>
            </a:r>
          </a:p>
          <a:p>
            <a:r>
              <a:rPr lang="sr-Latn-RS" dirty="0" smtClean="0"/>
              <a:t>Aktivno se bavi sportom do 1954. godine</a:t>
            </a:r>
          </a:p>
          <a:p>
            <a:r>
              <a:rPr lang="sr-Latn-RS" dirty="0" smtClean="0"/>
              <a:t>Pored stonog tenisa bavila se i atletikom i rukometom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Nada\Pictures\Dundjerski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643050"/>
            <a:ext cx="2857520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Đoka Ćurčić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Rođen u Bečeju 1904. godine</a:t>
            </a:r>
          </a:p>
          <a:p>
            <a:r>
              <a:rPr lang="sr-Latn-RS" dirty="0" smtClean="0"/>
              <a:t>Nasledio od oca posao fijakeriste</a:t>
            </a:r>
          </a:p>
          <a:p>
            <a:r>
              <a:rPr lang="sr-Latn-RS" dirty="0" smtClean="0"/>
              <a:t>Posao je počeo posle završetka Velikog rata</a:t>
            </a:r>
          </a:p>
          <a:p>
            <a:r>
              <a:rPr lang="sr-Latn-RS" dirty="0" smtClean="0"/>
              <a:t>Prva vožnja je bila izazov, od Bečeja do Vrbasa</a:t>
            </a:r>
          </a:p>
          <a:p>
            <a:r>
              <a:rPr lang="sr-Latn-RS" dirty="0" smtClean="0"/>
              <a:t>Bio je prvi vlasnik koji je na svoj fijaker postavio gumene točkove i tapacirung na sedišta pa i krov od šatorskog platna</a:t>
            </a:r>
          </a:p>
          <a:p>
            <a:r>
              <a:rPr lang="sr-Latn-RS" dirty="0" smtClean="0"/>
              <a:t>Umro je 1993. godine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Nada\Pictures\djokacurci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43050"/>
            <a:ext cx="6096000" cy="4400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Sofija Sonja Balog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Rođena u Rumi 1935. godine</a:t>
            </a:r>
          </a:p>
          <a:p>
            <a:r>
              <a:rPr lang="sr-Latn-RS" dirty="0" smtClean="0"/>
              <a:t>Radila u Muzičkoj školi u Bečeju, a od 1959. godine u OŠ Zdravko Gložanski do penzionisanja 1991. godine</a:t>
            </a:r>
          </a:p>
          <a:p>
            <a:r>
              <a:rPr lang="sr-Latn-RS" dirty="0" smtClean="0"/>
              <a:t>Osnivač školskog hora, učesnik i osvajač nagrada na mnogim takmičenjima od kojih je najpoznatiji Muzički tobogan</a:t>
            </a:r>
          </a:p>
          <a:p>
            <a:r>
              <a:rPr lang="sr-Latn-RS" dirty="0" smtClean="0"/>
              <a:t>Predavač i razredni starešina našim roditeljima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249</TotalTime>
  <Words>456</Words>
  <Application>Microsoft Office PowerPoint</Application>
  <PresentationFormat>On-screen Show (4:3)</PresentationFormat>
  <Paragraphs>58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Franklin Gothic Book</vt:lpstr>
      <vt:lpstr>Franklin Gothic Medium</vt:lpstr>
      <vt:lpstr>Wingdings 2</vt:lpstr>
      <vt:lpstr>Trek</vt:lpstr>
      <vt:lpstr>Poznati Bečejci</vt:lpstr>
      <vt:lpstr>Poznati Bečejci</vt:lpstr>
      <vt:lpstr>Mor Tan i Karolj Tan</vt:lpstr>
      <vt:lpstr>PowerPoint Presentation</vt:lpstr>
      <vt:lpstr>Milica Dunđerski</vt:lpstr>
      <vt:lpstr>PowerPoint Presentation</vt:lpstr>
      <vt:lpstr>Đoka Ćurčić</vt:lpstr>
      <vt:lpstr>PowerPoint Presentation</vt:lpstr>
      <vt:lpstr>Sofija Sonja Balog</vt:lpstr>
      <vt:lpstr>PowerPoint Presentation</vt:lpstr>
      <vt:lpstr>Čeda Bugarski</vt:lpstr>
      <vt:lpstr>PowerPoint Presentation</vt:lpstr>
      <vt:lpstr>Janika Balaž</vt:lpstr>
      <vt:lpstr>PowerPoint Presentation</vt:lpstr>
      <vt:lpstr>BOGDAN DUNĐERSKI</vt:lpstr>
      <vt:lpstr>DVORAC ,,FANTAST“</vt:lpstr>
      <vt:lpstr>ZDRAVKO GLOŽANSKI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Poznati Bečejci</dc:title>
  <dc:creator>Nada</dc:creator>
  <cp:lastModifiedBy>X</cp:lastModifiedBy>
  <cp:revision>19</cp:revision>
  <dcterms:created xsi:type="dcterms:W3CDTF">2016-02-27T14:20:26Z</dcterms:created>
  <dcterms:modified xsi:type="dcterms:W3CDTF">2016-03-04T15:22:20Z</dcterms:modified>
</cp:coreProperties>
</file>