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62" r:id="rId11"/>
    <p:sldId id="258" r:id="rId12"/>
    <p:sldId id="264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DEA6-C8D1-4622-AA23-F3587BE6D454}" type="datetimeFigureOut">
              <a:rPr lang="en-US" smtClean="0"/>
              <a:t>04.03.2016.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21B7-9B9C-46CF-B8FB-0A3F79178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GRADOVI NEKAD I SAD</a:t>
            </a:r>
            <a:endParaRPr lang="en-US" sz="60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5334000" cy="9906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MARKO,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ANDRIJA,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OGI,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ALEKSA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27.2.2016.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5562600" cy="914399"/>
          </a:xfrm>
        </p:spPr>
        <p:txBody>
          <a:bodyPr/>
          <a:lstStyle/>
          <a:p>
            <a:r>
              <a:rPr lang="sr-Latn-RS" dirty="0" smtClean="0"/>
              <a:t>NOVI SAD DANAS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763000" cy="4114800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NOVI SAD JE JEDAN OD TRI NAJVEĆA GRADA U </a:t>
            </a:r>
            <a:r>
              <a:rPr lang="sr-Latn-RS" smtClean="0">
                <a:solidFill>
                  <a:schemeClr val="bg1"/>
                </a:solidFill>
              </a:rPr>
              <a:t>SRBIJI</a:t>
            </a:r>
            <a:r>
              <a:rPr lang="sr-Latn-RS" smtClean="0">
                <a:solidFill>
                  <a:schemeClr val="bg1"/>
                </a:solidFill>
              </a:rPr>
              <a:t>. NOVI </a:t>
            </a:r>
            <a:r>
              <a:rPr lang="sr-Latn-RS" dirty="0" smtClean="0">
                <a:solidFill>
                  <a:schemeClr val="bg1"/>
                </a:solidFill>
              </a:rPr>
              <a:t>SAD POSTOJI VIŠE OD TRISTA </a:t>
            </a:r>
            <a:r>
              <a:rPr lang="sr-Latn-RS" smtClean="0">
                <a:solidFill>
                  <a:schemeClr val="bg1"/>
                </a:solidFill>
              </a:rPr>
              <a:t>GODINA</a:t>
            </a:r>
            <a:r>
              <a:rPr lang="sr-Latn-RS" smtClean="0">
                <a:solidFill>
                  <a:schemeClr val="bg1"/>
                </a:solidFill>
              </a:rPr>
              <a:t>. KROZ </a:t>
            </a:r>
            <a:r>
              <a:rPr lang="sr-Latn-RS" dirty="0" smtClean="0">
                <a:solidFill>
                  <a:schemeClr val="bg1"/>
                </a:solidFill>
              </a:rPr>
              <a:t>NOVI SAD PROTIČE REKA DUNAV.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214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419600" cy="1143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sr-Latn-RS" dirty="0" smtClean="0"/>
              <a:t>NOVI BEČEJ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sr-Latn-RS" sz="2400" dirty="0" smtClean="0"/>
              <a:t>Današnji Novi Bečej je nastao spajanjem Vranjeva i Novog Bečeja.</a:t>
            </a:r>
          </a:p>
          <a:p>
            <a:r>
              <a:rPr lang="sr-Latn-RS" sz="2400" dirty="0" smtClean="0"/>
              <a:t>Tokom svoje istorije zvao se Turski Bečej, Francisdorf, Vranjevo i Vološinovo.</a:t>
            </a:r>
          </a:p>
          <a:p>
            <a:r>
              <a:rPr lang="sr-Latn-RS" sz="2400" dirty="0" smtClean="0"/>
              <a:t>Nastao je na obali Tise. Ljudi su nekad reku prelazili uz pomoć skele.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941" y="685800"/>
            <a:ext cx="3688080" cy="2480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127" y="3581400"/>
            <a:ext cx="3627709" cy="238521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4524" cy="11430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NOVI BEČEJ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90999" cy="48768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Danas je turistički grad i tamo se održava manifestacija ,,Velikogospojinski dani“</a:t>
            </a:r>
          </a:p>
          <a:p>
            <a:pPr marL="0" indent="0">
              <a:buNone/>
            </a:pPr>
            <a:r>
              <a:rPr lang="sr-Latn-RS" dirty="0" smtClean="0"/>
              <a:t>Na reci Tisi je izgrađen most, pa je prevoz ljudi i robe brži i lakši nego nekada.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31" y="4010891"/>
            <a:ext cx="3438792" cy="2514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31" y="1600200"/>
            <a:ext cx="3438792" cy="22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3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cak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0"/>
            <a:ext cx="3628189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_sp-stare-slike-cack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25481" y="3124200"/>
            <a:ext cx="36696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2000" y="396765"/>
            <a:ext cx="7924800" cy="2057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OVO JE </a:t>
            </a:r>
            <a:r>
              <a:rPr lang="sr-Latn-RS" dirty="0" smtClean="0"/>
              <a:t>Č</a:t>
            </a:r>
            <a:r>
              <a:rPr lang="en-US" dirty="0" smtClean="0"/>
              <a:t>A</a:t>
            </a:r>
            <a:r>
              <a:rPr lang="sr-Latn-RS" dirty="0" smtClean="0"/>
              <a:t>Č</a:t>
            </a:r>
            <a:r>
              <a:rPr lang="en-US" dirty="0" smtClean="0"/>
              <a:t>AK.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Čačak se nakad zvao Gradac.</a:t>
            </a:r>
          </a:p>
          <a:p>
            <a:r>
              <a:rPr lang="sr-Latn-RS" dirty="0" smtClean="0"/>
              <a:t>Na području Čačka ljudi </a:t>
            </a:r>
            <a:r>
              <a:rPr lang="sr-Latn-RS" smtClean="0"/>
              <a:t>žive </a:t>
            </a:r>
            <a:r>
              <a:rPr lang="sr-Latn-RS" smtClean="0"/>
              <a:t>oduvek, </a:t>
            </a:r>
            <a:r>
              <a:rPr lang="sr-Latn-RS" smtClean="0"/>
              <a:t>a </a:t>
            </a:r>
            <a:r>
              <a:rPr lang="sr-Latn-RS" smtClean="0"/>
              <a:t>Srbi ga naseljavalju </a:t>
            </a:r>
            <a:r>
              <a:rPr lang="sr-Latn-RS" dirty="0" smtClean="0"/>
              <a:t>već 1500 godina.</a:t>
            </a:r>
          </a:p>
          <a:p>
            <a:r>
              <a:rPr lang="sr-Latn-RS" dirty="0" smtClean="0"/>
              <a:t>Danas je veliki </a:t>
            </a:r>
            <a:r>
              <a:rPr lang="sr-Latn-RS" smtClean="0"/>
              <a:t>industriski </a:t>
            </a:r>
            <a:r>
              <a:rPr lang="sr-Latn-RS" smtClean="0"/>
              <a:t>centar. Razvijen je turizam </a:t>
            </a:r>
            <a:r>
              <a:rPr lang="sr-Latn-RS" dirty="0" smtClean="0"/>
              <a:t>zbog lekovitih banja koje se nalaze blizu Čačka.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VR</a:t>
            </a:r>
            <a:r>
              <a:rPr lang="sr-Latn-RS" smtClean="0"/>
              <a:t>Š</a:t>
            </a:r>
            <a:r>
              <a:rPr lang="en-US" smtClean="0"/>
              <a:t>AC </a:t>
            </a:r>
            <a:endParaRPr lang="en-US" dirty="0"/>
          </a:p>
        </p:txBody>
      </p:sp>
      <p:pic>
        <p:nvPicPr>
          <p:cNvPr id="5" name="Content Placeholder 4" descr="vrsac,-stara-fotografija-jpg_660x33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381500"/>
            <a:ext cx="4343400" cy="2476500"/>
          </a:xfrm>
        </p:spPr>
      </p:pic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3352800"/>
            <a:ext cx="3352800" cy="3361168"/>
          </a:xfrm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Vršac </a:t>
            </a:r>
            <a:r>
              <a:rPr lang="sr-Latn-RS" dirty="0" smtClean="0"/>
              <a:t>je nastao u srednjem veku. Podignut je zid za odbranu </a:t>
            </a:r>
            <a:r>
              <a:rPr lang="sr-Latn-RS" smtClean="0"/>
              <a:t>od </a:t>
            </a:r>
            <a:r>
              <a:rPr lang="sr-Latn-RS" smtClean="0"/>
              <a:t>Turaka</a:t>
            </a:r>
            <a:r>
              <a:rPr lang="sr-Latn-RS" dirty="0" smtClean="0"/>
              <a:t>.</a:t>
            </a:r>
          </a:p>
          <a:p>
            <a:r>
              <a:rPr lang="sr-Latn-RS"/>
              <a:t> </a:t>
            </a:r>
            <a:r>
              <a:rPr lang="sr-Latn-RS" smtClean="0"/>
              <a:t> </a:t>
            </a:r>
            <a:r>
              <a:rPr lang="sr-Latn-RS"/>
              <a:t>D</a:t>
            </a:r>
            <a:r>
              <a:rPr lang="sr-Latn-RS" smtClean="0"/>
              <a:t>anas </a:t>
            </a:r>
            <a:r>
              <a:rPr lang="sr-Latn-RS" dirty="0" smtClean="0"/>
              <a:t>je poznat po velikim vinogradima</a:t>
            </a:r>
            <a:r>
              <a:rPr lang="sr-Latn-RS" smtClean="0"/>
              <a:t>. </a:t>
            </a:r>
            <a:r>
              <a:rPr lang="sr-Latn-RS" smtClean="0"/>
              <a:t>Predstavlja </a:t>
            </a:r>
            <a:r>
              <a:rPr lang="sr-Latn-RS" dirty="0" smtClean="0"/>
              <a:t>jedan </a:t>
            </a:r>
            <a:r>
              <a:rPr lang="sr-Latn-RS" smtClean="0"/>
              <a:t>od </a:t>
            </a:r>
            <a:r>
              <a:rPr lang="sr-Latn-RS" smtClean="0"/>
              <a:t>najvećih sportskih centara </a:t>
            </a:r>
            <a:r>
              <a:rPr lang="sr-Latn-RS" dirty="0" smtClean="0"/>
              <a:t>u Vojvodini.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880">
              <a:schemeClr val="tx2">
                <a:lumMod val="40000"/>
                <a:lumOff val="60000"/>
              </a:schemeClr>
            </a:gs>
            <a:gs pos="0">
              <a:schemeClr val="tx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r-Latn-RS" dirty="0" smtClean="0"/>
              <a:t>AUTORI</a:t>
            </a:r>
            <a:r>
              <a:rPr lang="en-US" dirty="0" smtClean="0"/>
              <a:t> PREZENTACIJE:</a:t>
            </a:r>
            <a:br>
              <a:rPr lang="en-US" dirty="0" smtClean="0"/>
            </a:br>
            <a:r>
              <a:rPr lang="en-US" dirty="0" smtClean="0"/>
              <a:t>MARKO,</a:t>
            </a:r>
            <a:r>
              <a:rPr lang="sr-Latn-RS" dirty="0" smtClean="0"/>
              <a:t> </a:t>
            </a:r>
            <a:r>
              <a:rPr lang="en-US" dirty="0" smtClean="0"/>
              <a:t>ANDRIJA,</a:t>
            </a:r>
            <a:r>
              <a:rPr lang="sr-Latn-RS" dirty="0" smtClean="0"/>
              <a:t> </a:t>
            </a:r>
            <a:r>
              <a:rPr lang="en-US" dirty="0" smtClean="0"/>
              <a:t>ALEKSA I OGNJEN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98716" y="1916084"/>
            <a:ext cx="4975167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sr-Latn-RS" dirty="0" smtClean="0"/>
              <a:t>GRADOVI NEKAD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SU NASTAJALI NA MESTIMA NEKADAŠNJIH GRADOVA,NA RASKRSNICAMA VAŽNIH PUTEVA,NA UŠĆIMA REKA,ILI NA NJENIM OBALAMA,U KOTLINAMA...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244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NEKAD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SREDNJEVEKOVNI GRADOVI SU BILI OKRUŽENI VISOKIM ZIDINAMA KOJE SU SLUŽILE ZA ODBRANU OD LOPOVA,NEPRIJATELJA...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213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NEKAD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U CENTRU GRADA SE NAJČEŠĆE NALAZILA CRKVA.OKOLO SU NICALE ZANATSKE I TRGOVAČKE RADNJE A KUĆE ZA STANOVANJE SU RASPOREĐENE DALJE OD CENTRA.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72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NEKAD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ULICE SU BILE NEASFALTIRANE A SAMO PONEKE SU BILE POPLOČANE KAMENOM</a:t>
            </a:r>
          </a:p>
          <a:p>
            <a:r>
              <a:rPr lang="sr-Latn-RS" dirty="0" smtClean="0"/>
              <a:t>KUĆE SU BILE PRIZEMNE I NISKE. U NJIMA NIJE BILO STRUJE I VODE. LJUDI SU PO VODU IŠLI NA BUNARE ILI NA REKE.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261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NEKAD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SAOBRAĆAJ U SREDNJEVEKOVNIM GRADOVIMA SE OBAVLJAO POMOĆU ZAPREGE. PUTEVI SU BILI ZEMLJANI A TEK PO NEKI SU BILI POKRIVENI KAMENOM (KALDRMA)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584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DANAS SU GRADOVI MESTA U KOJIMA ŽIVI MNOGO LJUDI.</a:t>
            </a:r>
          </a:p>
          <a:p>
            <a:pPr marL="0" indent="0">
              <a:buNone/>
            </a:pPr>
            <a:r>
              <a:rPr lang="sr-Latn-RS" dirty="0" smtClean="0"/>
              <a:t>ULICE SU ASFALTIRANE, U SVAKOJ KUĆI POSTOJI STRUJA, VODA, KANALIZACIJA...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112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sr-Latn-RS" dirty="0" smtClean="0"/>
              <a:t>GRADOVI 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SAOBRAĆAJ U GRADOVIMA DANAS SE OBAVLJA UZ POMOĆ AUTOMOBILA PA SE LJUDI I ROBA BRŽE I LAKŠE PREVOZE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280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ovi-sad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9359"/>
            <a:ext cx="4648200" cy="3988641"/>
          </a:xfrm>
        </p:spPr>
      </p:pic>
      <p:pic>
        <p:nvPicPr>
          <p:cNvPr id="8" name="Content Placeholder 7" descr="downloa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3418609"/>
            <a:ext cx="4495800" cy="3439391"/>
          </a:xfrm>
        </p:spPr>
      </p:pic>
      <p:sp>
        <p:nvSpPr>
          <p:cNvPr id="4" name="Rectangle 3"/>
          <p:cNvSpPr/>
          <p:nvPr/>
        </p:nvSpPr>
        <p:spPr>
          <a:xfrm>
            <a:off x="609600" y="152400"/>
            <a:ext cx="8229600" cy="31242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34925"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700"/>
            <a:ext cx="8229600" cy="34774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Novi Sad</a:t>
            </a: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Latn-RS" dirty="0" smtClean="0"/>
              <a:t>PROSTOR NOVOG SADA NASELJAVAJU LJUDI </a:t>
            </a:r>
            <a:r>
              <a:rPr lang="sr-Latn-RS" smtClean="0"/>
              <a:t>JOŠ </a:t>
            </a:r>
            <a:r>
              <a:rPr lang="sr-Latn-RS" smtClean="0"/>
              <a:t>OD PRAISTORIJE. </a:t>
            </a:r>
            <a:r>
              <a:rPr lang="sr-Latn-RS" dirty="0" smtClean="0"/>
              <a:t>OKO TRVRĐAVE SOPNTANO NASTAJE NASELJE TRGOVACA,ZANATLIJA </a:t>
            </a:r>
            <a:r>
              <a:rPr lang="sr-Latn-RS" smtClean="0"/>
              <a:t>I </a:t>
            </a:r>
            <a:r>
              <a:rPr lang="sr-Latn-RS" smtClean="0"/>
              <a:t>                                 VOJNIKA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377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GRADOVI NEKAD I SAD</vt:lpstr>
      <vt:lpstr>GRADOVI NEKAD</vt:lpstr>
      <vt:lpstr>GRADOVI NEKAD</vt:lpstr>
      <vt:lpstr>GRADOVI NEKAD</vt:lpstr>
      <vt:lpstr>GRADOVI NEKAD</vt:lpstr>
      <vt:lpstr>GRADOVI NEKAD</vt:lpstr>
      <vt:lpstr>GRADOVI DANAS</vt:lpstr>
      <vt:lpstr>GRADOVI DANAS</vt:lpstr>
      <vt:lpstr>Novi Sad  PROSTOR NOVOG SADA NASELJAVAJU LJUDI JOŠ OD PRAISTORIJE. OKO TRVRĐAVE SOPNTANO NASTAJE NASELJE TRGOVACA,ZANATLIJA I                                  VOJNIKA.</vt:lpstr>
      <vt:lpstr>NOVI SAD DANAS</vt:lpstr>
      <vt:lpstr>NOVI BEČEJ </vt:lpstr>
      <vt:lpstr>NOVI BEČEJ DANAS</vt:lpstr>
      <vt:lpstr>OVO JE ČAČAK.</vt:lpstr>
      <vt:lpstr>VRŠAC </vt:lpstr>
      <vt:lpstr>AUTORI PREZENTACIJE: MARKO, ANDRIJA, ALEKSA I OGNJEN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GRADOVI NEKAD I SAD</dc:title>
  <dc:creator>User</dc:creator>
  <cp:lastModifiedBy>X</cp:lastModifiedBy>
  <cp:revision>36</cp:revision>
  <dcterms:created xsi:type="dcterms:W3CDTF">2016-02-27T09:38:16Z</dcterms:created>
  <dcterms:modified xsi:type="dcterms:W3CDTF">2016-03-04T15:12:32Z</dcterms:modified>
</cp:coreProperties>
</file>