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6" r:id="rId7"/>
    <p:sldId id="262" r:id="rId8"/>
    <p:sldId id="265" r:id="rId9"/>
    <p:sldId id="267" r:id="rId10"/>
    <p:sldId id="268" r:id="rId11"/>
    <p:sldId id="263" r:id="rId12"/>
    <p:sldId id="264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455C7-4EC2-4F05-8267-9C020DA558F9}" type="datetimeFigureOut">
              <a:rPr lang="en-US" smtClean="0"/>
              <a:t>03.03.2016.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16D56-EEFB-4BD8-B89A-24FFC6F6C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88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16D56-EEFB-4BD8-B89A-24FFC6F6C3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43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03.03.2016.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ОШ ,,Здравко Гложански" 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6070-2C0D-4220-8BFD-347B102BC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3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03.03.2016.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ОШ ,,Здравко Гложански" 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6070-2C0D-4220-8BFD-347B102BC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2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03.03.2016.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ОШ ,,Здравко Гложански" 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6070-2C0D-4220-8BFD-347B102BC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1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03.03.2016.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ОШ ,,Здравко Гложански" 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6070-2C0D-4220-8BFD-347B102BC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1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03.03.2016.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ОШ ,,Здравко Гложански" 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6070-2C0D-4220-8BFD-347B102BC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1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03.03.2016.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ОШ ,,Здравко Гложански" 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6070-2C0D-4220-8BFD-347B102BC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8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03.03.2016.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ОШ ,,Здравко Гложански"  Бечеј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6070-2C0D-4220-8BFD-347B102BC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0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03.03.2016.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ОШ ,,Здравко Гложански"  Бечеј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6070-2C0D-4220-8BFD-347B102BC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4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03.03.2016.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ОШ ,,Здравко Гложански"  Бечеј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6070-2C0D-4220-8BFD-347B102BC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6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03.03.2016.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ОШ ,,Здравко Гложански" 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6070-2C0D-4220-8BFD-347B102BC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9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03.03.2016.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ОШ ,,Здравко Гложански"  Бечеј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36070-2C0D-4220-8BFD-347B102BC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3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03.03.2016.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Душанка Пивнички ОШ ,,Здравко Гложански"  Бечеј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36070-2C0D-4220-8BFD-347B102BC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9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665" y="3186642"/>
            <a:ext cx="9144000" cy="2380493"/>
          </a:xfrm>
        </p:spPr>
        <p:txBody>
          <a:bodyPr>
            <a:noAutofit/>
          </a:bodyPr>
          <a:lstStyle/>
          <a:p>
            <a:r>
              <a:rPr lang="sr-Cyrl-RS" sz="8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БЕЧЕЈ  </a:t>
            </a:r>
            <a:br>
              <a:rPr lang="sr-Cyrl-RS" sz="8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8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НЕКАД  И  САД</a:t>
            </a:r>
            <a:br>
              <a:rPr lang="sr-Cyrl-RS" sz="8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ОВА ПРЕЗЕНТАЦИЈА ЈЕ УРАЂЕНА УЗ ПОМОЋ НАШИХ ДРУГАРА УРОША, ДИМИТРИЈА, ЖИВКА И ЕОЛА </a:t>
            </a:r>
            <a:endParaRPr lang="en-US" sz="8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03.03.2016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ОШ ,,Здравко Гложански" 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643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38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БЕЧЕЈУ ЈЕ ПОСТОЈАЛА ЈЕВРЕЈСКА ЦРКВА – СИНАГОГА, КОЈА ЈЕ СРУШЕНА.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403" y="1776209"/>
            <a:ext cx="8145194" cy="494526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03.03.2016.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ОШ ,,Здравко Гложански" 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138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ОБАЛА ТИСЕ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51" y="1886512"/>
            <a:ext cx="6349574" cy="427401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03.03.2016.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ОШ ,,Здравко Гложански" 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388" y="365125"/>
            <a:ext cx="5924864" cy="427401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32123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868" y="1690688"/>
            <a:ext cx="8864769" cy="443238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03.03.2016.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ОШ ,,Здравко Гложански" 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ОБАЛА ТИСЕ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590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ПРЕВОДНИЦА НА ТИСИ ,,ШЛАЈЗ“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120" y="1567814"/>
            <a:ext cx="7574807" cy="46543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03.03.2016.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ОШ ,,Здравко Гложански" 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53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03.03.2016.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ОШ ,,Здравко Гложански" 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183" y="1139483"/>
            <a:ext cx="8367633" cy="507619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pPr algn="ctr"/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ПРЕВОДНИЦА НА ТИСИ ,,ШЛАЈЗ“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431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ПАНОРАМА БЕЧЕЈА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815" y="1331791"/>
            <a:ext cx="9163570" cy="53896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03.03.2016.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39264" y="6173787"/>
            <a:ext cx="4114800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ОШ ,,Здравко Гложански" 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55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79" y="186497"/>
            <a:ext cx="9044952" cy="65349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03.03.2016.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Душанка Пивнички ОШ ,,Здравко Гложански"  Бечеј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2951" y="186497"/>
            <a:ext cx="6125308" cy="844697"/>
          </a:xfrm>
        </p:spPr>
        <p:txBody>
          <a:bodyPr/>
          <a:lstStyle/>
          <a:p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ПАНОРАМА БЕЧЕЈА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217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2922"/>
            <a:ext cx="10515600" cy="5923427"/>
          </a:xfrm>
        </p:spPr>
        <p:txBody>
          <a:bodyPr>
            <a:normAutofit lnSpcReduction="10000"/>
          </a:bodyPr>
          <a:lstStyle/>
          <a:p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Latn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 </a:t>
            </a: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ВЕКУ ЈЕ БИО ПОСЕД СРПСКОГ ДЕСПОТА ЂУРАЂА БРАНКОВИЋА.</a:t>
            </a:r>
          </a:p>
          <a:p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Latn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 </a:t>
            </a: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Latn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XVII</a:t>
            </a: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ВЕКУ ЈЕ ПОД ТУРСКОМ ВЛАШЋУ.</a:t>
            </a:r>
          </a:p>
          <a:p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 КРАЈ </a:t>
            </a:r>
            <a:r>
              <a:rPr lang="sr-Latn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XVII</a:t>
            </a: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ВЕКА ЈЕ ПОД АУСТРИЈКОМ ВЛАШЋУ.</a:t>
            </a:r>
          </a:p>
          <a:p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sr-Latn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Cyrl-R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СВЕТСКОГ РАТА УЛАЗИ У САСТАВ КРАЉЕВИНЕ СРБА, ХРВАТА И СЛОВЕНАЦА.</a:t>
            </a:r>
          </a:p>
          <a:p>
            <a:endParaRPr lang="en-US" sz="4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03.03.2016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ОШ ,,Здравко Гложански" 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079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88849">
            <a:off x="56517" y="610708"/>
            <a:ext cx="7049765" cy="41812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03.03.2016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941" y="6356350"/>
            <a:ext cx="4114800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ОШ ,,Здравко Гложански" 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6914">
            <a:off x="6038467" y="1995385"/>
            <a:ext cx="6443003" cy="417838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2808326" y="0"/>
            <a:ext cx="10515600" cy="809501"/>
          </a:xfrm>
        </p:spPr>
        <p:txBody>
          <a:bodyPr/>
          <a:lstStyle/>
          <a:p>
            <a:pPr algn="ctr"/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ЦЕНТАР ГРАДА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290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03.03.2016.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03345" y="6356349"/>
            <a:ext cx="4114800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ОШ ,,Здравко Гложански" 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2847535" y="259308"/>
            <a:ext cx="10515600" cy="746223"/>
          </a:xfrm>
        </p:spPr>
        <p:txBody>
          <a:bodyPr/>
          <a:lstStyle/>
          <a:p>
            <a:pPr algn="ctr"/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ЦЕНТАР ГРАДА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0781502">
            <a:off x="352676" y="1279334"/>
            <a:ext cx="5928405" cy="369980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5007">
            <a:off x="6119735" y="2658383"/>
            <a:ext cx="5770675" cy="40538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1552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039" y="509002"/>
            <a:ext cx="8771835" cy="55401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03.03.2016.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ОШ ,,Здравко Гложански" 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30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ГРАДСКО ПОЗОРИШТЕ И ЕКОНОМСКА ШКОЛА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6041">
            <a:off x="467233" y="1943176"/>
            <a:ext cx="5958302" cy="378767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03.03.2016.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ОШ ,,Здравко Гложански" 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8312">
            <a:off x="6481371" y="2131684"/>
            <a:ext cx="5766946" cy="35140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18630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ГИМНАЗИЈА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55733">
            <a:off x="-245012" y="2259198"/>
            <a:ext cx="6564408" cy="416973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03.03.2016.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ОШ ,,Здравко Гложански" 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3381">
            <a:off x="6017776" y="740063"/>
            <a:ext cx="6339135" cy="3810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872518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6900"/>
          </a:xfrm>
        </p:spPr>
        <p:txBody>
          <a:bodyPr/>
          <a:lstStyle/>
          <a:p>
            <a:pPr algn="ctr"/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ЗЕЛЕНА  УЛИЦА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394" y="1111348"/>
            <a:ext cx="8764172" cy="514214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03.03.2016.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ОШ ,,Здравко Гложански" 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972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5460"/>
            <a:ext cx="10515600" cy="1325563"/>
          </a:xfrm>
        </p:spPr>
        <p:txBody>
          <a:bodyPr/>
          <a:lstStyle/>
          <a:p>
            <a:pPr algn="ctr"/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УГАО ДОСИТЕЈЕВЕ И ГЕРБЕРОВИХ</a:t>
            </a:r>
            <a:b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НАША ШКОЛА)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897" y="1501023"/>
            <a:ext cx="7652825" cy="535697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03.03.2016.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9063" y="6492875"/>
            <a:ext cx="4114800" cy="365125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Душанка Пивнички ОШ ,,Здравко Гложански"  Бечеј</a:t>
            </a:r>
            <a:endParaRPr lang="en-US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59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255</Words>
  <Application>Microsoft Office PowerPoint</Application>
  <PresentationFormat>Widescreen</PresentationFormat>
  <Paragraphs>51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БЕЧЕЈ   НЕКАД  И  САД ОВА ПРЕЗЕНТАЦИЈА ЈЕ УРАЂЕНА УЗ ПОМОЋ НАШИХ ДРУГАРА УРОША, ДИМИТРИЈА, ЖИВКА И ЕОЛА </vt:lpstr>
      <vt:lpstr>PowerPoint Presentation</vt:lpstr>
      <vt:lpstr>ЦЕНТАР ГРАДА</vt:lpstr>
      <vt:lpstr>ЦЕНТАР ГРАДА</vt:lpstr>
      <vt:lpstr>PowerPoint Presentation</vt:lpstr>
      <vt:lpstr>ГРАДСКО ПОЗОРИШТЕ И ЕКОНОМСКА ШКОЛА</vt:lpstr>
      <vt:lpstr>ГИМНАЗИЈА</vt:lpstr>
      <vt:lpstr>ЗЕЛЕНА  УЛИЦА</vt:lpstr>
      <vt:lpstr>УГАО ДОСИТЕЈЕВЕ И ГЕРБЕРОВИХ ( НАША ШКОЛА)</vt:lpstr>
      <vt:lpstr>У БЕЧЕЈУ ЈЕ ПОСТОЈАЛА ЈЕВРЕЈСКА ЦРКВА – СИНАГОГА, КОЈА ЈЕ СРУШЕНА.</vt:lpstr>
      <vt:lpstr>ОБАЛА ТИСЕ</vt:lpstr>
      <vt:lpstr>ОБАЛА ТИСЕ</vt:lpstr>
      <vt:lpstr>ПРЕВОДНИЦА НА ТИСИ ,,ШЛАЈЗ“</vt:lpstr>
      <vt:lpstr>ПРЕВОДНИЦА НА ТИСИ ,,ШЛАЈЗ“</vt:lpstr>
      <vt:lpstr>ПАНОРАМА БЕЧЕЈА</vt:lpstr>
      <vt:lpstr>ПАНОРАМА БЕЧЕЈА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</dc:creator>
  <cp:lastModifiedBy>X</cp:lastModifiedBy>
  <cp:revision>19</cp:revision>
  <dcterms:created xsi:type="dcterms:W3CDTF">2016-03-03T16:59:25Z</dcterms:created>
  <dcterms:modified xsi:type="dcterms:W3CDTF">2016-03-03T20:07:24Z</dcterms:modified>
</cp:coreProperties>
</file>