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30" autoAdjust="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3456C-6120-4AEE-A2EE-FD46FAFCF98B}" type="datetimeFigureOut">
              <a:rPr lang="en-US" smtClean="0"/>
              <a:pPr/>
              <a:t>14-Feb-16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716FF-FBFB-48E6-8BF2-AFC6E3C97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62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716FF-FBFB-48E6-8BF2-AFC6E3C971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565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AC2F-7522-4D7C-8D88-57422701F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00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AC2F-7522-4D7C-8D88-57422701F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50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AC2F-7522-4D7C-8D88-57422701F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08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AC2F-7522-4D7C-8D88-57422701F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74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AC2F-7522-4D7C-8D88-57422701F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9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AC2F-7522-4D7C-8D88-57422701F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33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09.02.2016.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ОШ,,Здравко Гложански" Бечеј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AC2F-7522-4D7C-8D88-57422701F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22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09.02.2016.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ОШ,,Здравко Гложански"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AC2F-7522-4D7C-8D88-57422701F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09.02.2016.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ОШ,,Здравко Гложански" Бечеј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AC2F-7522-4D7C-8D88-57422701F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03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AC2F-7522-4D7C-8D88-57422701F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83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09.02.2016.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AC2F-7522-4D7C-8D88-57422701F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11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09.02.2016.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Душанка Пивнички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AC2F-7522-4D7C-8D88-57422701F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97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88455"/>
          </a:xfrm>
        </p:spPr>
        <p:txBody>
          <a:bodyPr>
            <a:normAutofit/>
          </a:bodyPr>
          <a:lstStyle/>
          <a:p>
            <a:r>
              <a:rPr lang="sr-Cyrl-R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НЕКАД И САД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93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470295" cy="2411895"/>
          </a:xfrm>
        </p:spPr>
        <p:txBody>
          <a:bodyPr>
            <a:noAutofit/>
          </a:bodyPr>
          <a:lstStyle/>
          <a:p>
            <a:r>
              <a:rPr lang="sr-Cyrl-RS" b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ШКОЛАМА СУ БИЛЕ ПЕЋИ, А ЧЕСТО СУ УЧЕНИЦИ МОРАЛИ СВАКИ ДАН ДОНОСИТИ ПО ЈЕДНУ ЦЕПАНИЦУ ЗА ПЕЋ.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339" y="6364909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210" y="2080591"/>
            <a:ext cx="10177668" cy="4649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2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8" y="119269"/>
            <a:ext cx="10515600" cy="2796209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УЧИТЕЉИ СУ БИЛИ ВЕОМА СТРОГИ. АКО БИ НЕКО БИО НЕВАЉАО, СЕДЕО БИ У ,,МАГАРЕЋОЈ КЛУПИ“ ИЛИ КЛЕЧАО НА ЗРНИМА КУКУРУЗА. ЂАЦИ СУ ЧЕСТО ДОБИЈАЛИ ПАЦКЕ ШИБОМ.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530" y="3020735"/>
            <a:ext cx="5272122" cy="3218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5637" y="3020734"/>
            <a:ext cx="4384442" cy="33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9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2451" y="198783"/>
            <a:ext cx="9541565" cy="6157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11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1" y="182009"/>
            <a:ext cx="10515600" cy="1758949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МНОГА ДЕЦА СУ ДОЛАЗИЛА У ШКОЛУ БОСИХ НОГУ. НА ЧАСУ СУ МОРАЛИ СЕДЕТИ СА РУКАМА ИЗА ЛЕЂА.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Trieda Ľudovej školy v Giraltovcia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64" y="2224438"/>
            <a:ext cx="6062541" cy="3911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8" descr="o_stara-skola2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518" y="1940958"/>
            <a:ext cx="5169899" cy="4194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0400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4"/>
            <a:ext cx="10515600" cy="794309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ЂАЧКА ЗАКЛЕТВА ИЗ 1914. ГОДИНЕ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9592" y="6439415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907643"/>
            <a:ext cx="6946603" cy="5573304"/>
          </a:xfrm>
        </p:spPr>
      </p:pic>
    </p:spTree>
    <p:extLst>
      <p:ext uri="{BB962C8B-B14F-4D97-AF65-F5344CB8AC3E}">
        <p14:creationId xmlns:p14="http://schemas.microsoft.com/office/powerpoint/2010/main" xmlns="" val="325330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71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R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ДАНАС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838200" y="998607"/>
            <a:ext cx="10515600" cy="679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 УЧЕНИЦИ ИМАЈУ МНОГО БОЉЕ УСЛОВЕ ЗА УЧЕЊЕ:</a:t>
            </a:r>
          </a:p>
          <a:p>
            <a:pPr marL="0" indent="0">
              <a:buNone/>
            </a:pPr>
            <a:r>
              <a:rPr lang="sr-Cyrl-R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*УЏБЕНИКЕ И ПРИБОР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54572">
            <a:off x="448633" y="3087983"/>
            <a:ext cx="2101134" cy="319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l_fi" descr="http://i.pravda.sk/10/083/skcl/P09355c5a_skola_po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611" y="2993749"/>
            <a:ext cx="4083325" cy="3062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ovipazar.com/slike/slika-1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2079" y="2324170"/>
            <a:ext cx="4286250" cy="4032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62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091"/>
            <a:ext cx="10515600" cy="1914248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*УМЕСТО КЛАСИЧНЕ ТАБЛЕ, У НЕКИМ ШКОЛАМА ЈЕ ПОЧЕЛА ДА СЕ КОРИСТИ ИНТЕРАКТИВНА ТАБЛА.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3" y="2067339"/>
            <a:ext cx="5239906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199" y="2557670"/>
            <a:ext cx="6096000" cy="3597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2490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7604"/>
            <a:ext cx="11966713" cy="1325563"/>
          </a:xfrm>
        </p:spPr>
        <p:txBody>
          <a:bodyPr>
            <a:no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*У УЧИОНИЦАМА СЕ НАЛАЗЕ РАЧУНАРИ, А ПОСТОЈЕ И ИНФОРМАТИЧКИ 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КАБИНЕТИ.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42216">
            <a:off x="219031" y="2384187"/>
            <a:ext cx="5491663" cy="419991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4218" y="6356350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</a:t>
            </a:r>
            <a:r>
              <a:rPr lang="en-US" smtClean="0">
                <a:solidFill>
                  <a:schemeClr val="bg1"/>
                </a:solidFill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451774"/>
            <a:ext cx="5870712" cy="47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77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921"/>
            <a:ext cx="11764617" cy="1614142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 ЈЕ У ШКОЛАМА ТОПЛО, ЧИСТО И СА МАЊИМ БРОЈЕМ УЧЕНИКА У ОДЕЉЕЊУ.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278" y="1298713"/>
            <a:ext cx="8507895" cy="4916557"/>
          </a:xfrm>
        </p:spPr>
      </p:pic>
    </p:spTree>
    <p:extLst>
      <p:ext uri="{BB962C8B-B14F-4D97-AF65-F5344CB8AC3E}">
        <p14:creationId xmlns:p14="http://schemas.microsoft.com/office/powerpoint/2010/main" xmlns="" val="224549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ШКОЛИ НЕМА ВИШЕ ФИЗИЧКОГ КАЖЊАВАЊА ДЕЦЕ.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l_fi" descr="http://img.cas.sk/img/8/gallery/621638_ucitelka-dieta-skola-dievca-ziacka-tabula-trie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6134" y="1690688"/>
            <a:ext cx="6819899" cy="4576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958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393895"/>
            <a:ext cx="11732456" cy="5783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ПРЕМА ИСТОРИЈСКИМ ПОДАЦИМА, У </a:t>
            </a:r>
            <a:r>
              <a:rPr lang="sr-Cyrl-R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БЕЧЕЈУ </a:t>
            </a:r>
            <a:r>
              <a:rPr lang="sr-Cyrl-R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ПРВА СРПСКА ОСНОВНА ШКОЛА ОСНОВАНА 1703. ГОДИНЕ, А МАЂАРСКА 1765.</a:t>
            </a:r>
            <a:endParaRPr lang="en-US" sz="6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19" y="478302"/>
            <a:ext cx="5895891" cy="4853353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ДАВНА ВРЕМЕНА, </a:t>
            </a:r>
            <a:b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 700 ГОДИНА У </a:t>
            </a:r>
            <a:b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СУ </a:t>
            </a:r>
            <a:b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ОДЛАЗИЛА САМО </a:t>
            </a:r>
            <a:b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 ВЛАДАРА, </a:t>
            </a:r>
            <a:b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ПЛЕМИЋА </a:t>
            </a:r>
            <a:b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СВЕШТЕНИКА.</a:t>
            </a:r>
            <a:endParaRPr lang="en-US" sz="4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9685" y="635634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210" y="745587"/>
            <a:ext cx="5964395" cy="4935513"/>
          </a:xfrm>
        </p:spPr>
      </p:pic>
    </p:spTree>
    <p:extLst>
      <p:ext uri="{BB962C8B-B14F-4D97-AF65-F5344CB8AC3E}">
        <p14:creationId xmlns:p14="http://schemas.microsoft.com/office/powerpoint/2010/main" xmlns="" val="229048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2950"/>
            <a:ext cx="12201940" cy="1980510"/>
          </a:xfrm>
        </p:spPr>
        <p:txBody>
          <a:bodyPr>
            <a:no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 200 ГОДИНА 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СУ ОТВАРАНЕ 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У ВЕЋИМ 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МЕСТИМА. У ШКОЛЕ 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ОБИЧНО ИШЛА 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ГРАДСКА ДЕЦА. ЂАЦИ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 СЕЛА СУ МОРАЛИ ДО ШКОЛЕ </a:t>
            </a:r>
            <a:b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ПРЕЛАЗЕ И ПО НЕКОЛИКО КИЛОМЕТАРА ПЕШИЦЕ. УЗ ТО КОД КУЋЕ СУ ОБАВЉАЛИ МНОГЕ ПОСЛОВЕ.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0342" y="0"/>
            <a:ext cx="5117070" cy="3671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869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56" y="484395"/>
            <a:ext cx="11883887" cy="1325563"/>
          </a:xfrm>
        </p:spPr>
        <p:txBody>
          <a:bodyPr>
            <a:no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НЕКАДА СУ СЕОСКА ДЕЦА У ШКОЛУ ИШЛА САМО ЗИМИ, ЈЕР СУ У ОСТАЛО ВРЕМЕ МОРАЛИ ДА ПОМАЖУ КОД КУЋЕ.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424" y="6356350"/>
            <a:ext cx="27432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295" y="6356350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417" y="2204063"/>
            <a:ext cx="2600097" cy="4334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70436">
            <a:off x="6119191" y="2634282"/>
            <a:ext cx="4982818" cy="40268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5908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675"/>
            <a:ext cx="12192000" cy="1325563"/>
          </a:xfrm>
        </p:spPr>
        <p:txBody>
          <a:bodyPr>
            <a:no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УМЕСТО СВЕЗАКА ЂАЦИ СУ КОРИСТИЛИ ТАБЛИЦЕ, А УМЕСТО ОЛОВКЕ, КРЕДУ.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09.02.2016.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ОШ,,Здравко Гложански" Бечеј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0017" y="2239566"/>
            <a:ext cx="6291886" cy="3523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8357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594"/>
            <a:ext cx="10515600" cy="1755223"/>
          </a:xfrm>
        </p:spPr>
        <p:txBody>
          <a:bodyPr>
            <a:no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ПИСАЛИ СУ И МАСТИЛОМ, А ПРИБОР СУ ДРЖАЛИ У ДРВЕНИМ КУТИЈАМА.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033" y="2174649"/>
            <a:ext cx="2267889" cy="3984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305" y="2444114"/>
            <a:ext cx="5559069" cy="37153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1757" y="1464665"/>
            <a:ext cx="3171233" cy="2433272"/>
          </a:xfrm>
          <a:prstGeom prst="rect">
            <a:avLst/>
          </a:prstGeom>
        </p:spPr>
      </p:pic>
      <p:pic>
        <p:nvPicPr>
          <p:cNvPr id="16" name="Picture 26" descr="http://a5.sphotos.ak.fbcdn.net/hphotos-ak-ash4/317792_283198425029869_169860773030302_1284558_1157455859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1757" y="4167060"/>
            <a:ext cx="3171233" cy="2189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962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НЕКАДА СУ ОДЕЉЕЊА БИЛА И СА 60 УЧЕНИКА.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0373" y="636490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31156" y="1027906"/>
            <a:ext cx="4429539" cy="2052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КЛУПЕ СУ СЕ ЗВАЛЕ СКАМИЈЕ.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45" y="1761640"/>
            <a:ext cx="7053171" cy="453231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0446" y="3080482"/>
            <a:ext cx="4770958" cy="36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40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НАСТАВНА СРЕДСТВА СУ БИЛА ВЕОМА СКРОМНА.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09.02.2016.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skola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25" y="2270919"/>
            <a:ext cx="466725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" name="Picture 7" descr="skola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4338">
            <a:off x="5139810" y="2523870"/>
            <a:ext cx="3246404" cy="2999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8" descr="skola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7950" y="1452149"/>
            <a:ext cx="3102152" cy="4668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38709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429</Words>
  <Application>Microsoft Office PowerPoint</Application>
  <PresentationFormat>Custom</PresentationFormat>
  <Paragraphs>60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ШКОЛА НЕКАД И САД</vt:lpstr>
      <vt:lpstr>Slide 2</vt:lpstr>
      <vt:lpstr> У ДАВНА ВРЕМЕНА,  ПРЕ 700 ГОДИНА У  ШКОЛЕ СУ  ОДЛАЗИЛА САМО  ДЕЦА ВЛАДАРА,  ПЛЕМИЋА  И СВЕШТЕНИКА.</vt:lpstr>
      <vt:lpstr>ПРЕ 200 ГОДИНА  ШКОЛЕ СУ ОТВАРАНЕ  САМО У ВЕЋИМ  МЕСТИМА. У ШКОЛЕ  СУ ОБИЧНО ИШЛА  ГРАДСКА ДЕЦА. ЂАЦИ  СА СЕЛА СУ МОРАЛИ ДО ШКОЛЕ  ДА ПРЕЛАЗЕ И ПО НЕКОЛИКО КИЛОМЕТАРА ПЕШИЦЕ. УЗ ТО КОД КУЋЕ СУ ОБАВЉАЛИ МНОГЕ ПОСЛОВЕ.</vt:lpstr>
      <vt:lpstr>НЕКАДА СУ СЕОСКА ДЕЦА У ШКОЛУ ИШЛА САМО ЗИМИ, ЈЕР СУ У ОСТАЛО ВРЕМЕ МОРАЛИ ДА ПОМАЖУ КОД КУЋЕ.</vt:lpstr>
      <vt:lpstr>УМЕСТО СВЕЗАКА ЂАЦИ СУ КОРИСТИЛИ ТАБЛИЦЕ, А УМЕСТО ОЛОВКЕ, КРЕДУ.</vt:lpstr>
      <vt:lpstr>ПИСАЛИ СУ И МАСТИЛОМ, А ПРИБОР СУ ДРЖАЛИ У ДРВЕНИМ КУТИЈАМА.</vt:lpstr>
      <vt:lpstr>НЕКАДА СУ ОДЕЉЕЊА БИЛА И СА 60 УЧЕНИКА.</vt:lpstr>
      <vt:lpstr>НАСТАВНА СРЕДСТВА СУ БИЛА ВЕОМА СКРОМНА.</vt:lpstr>
      <vt:lpstr>У ШКОЛАМА СУ БИЛЕ ПЕЋИ, А ЧЕСТО СУ УЧЕНИЦИ МОРАЛИ СВАКИ ДАН ДОНОСИТИ ПО ЈЕДНУ ЦЕПАНИЦУ ЗА ПЕЋ.</vt:lpstr>
      <vt:lpstr>УЧИТЕЉИ СУ БИЛИ ВЕОМА СТРОГИ. АКО БИ НЕКО БИО НЕВАЉАО, СЕДЕО БИ У ,,МАГАРЕЋОЈ КЛУПИ“ ИЛИ КЛЕЧАО НА ЗРНИМА КУКУРУЗА. ЂАЦИ СУ ЧЕСТО ДОБИЈАЛИ ПАЦКЕ ШИБОМ.</vt:lpstr>
      <vt:lpstr>Slide 12</vt:lpstr>
      <vt:lpstr>МНОГА ДЕЦА СУ ДОЛАЗИЛА У ШКОЛУ БОСИХ НОГУ. НА ЧАСУ СУ МОРАЛИ СЕДЕТИ СА РУКАМА ИЗА ЛЕЂА.</vt:lpstr>
      <vt:lpstr>ЂАЧКА ЗАКЛЕТВА ИЗ 1914. ГОДИНЕ</vt:lpstr>
      <vt:lpstr>ШКОЛА ДАНАС</vt:lpstr>
      <vt:lpstr>*УМЕСТО КЛАСИЧНЕ ТАБЛЕ, У НЕКИМ ШКОЛАМА ЈЕ ПОЧЕЛА ДА СЕ КОРИСТИ ИНТЕРАКТИВНА ТАБЛА.</vt:lpstr>
      <vt:lpstr>*У УЧИОНИЦАМА СЕ НАЛАЗЕ РАЧУНАРИ, А ПОСТОЈЕ И ИНФОРМАТИЧКИ  КАБИНЕТИ.</vt:lpstr>
      <vt:lpstr>ДАНАС ЈЕ У ШКОЛАМА ТОПЛО, ЧИСТО И СА МАЊИМ БРОЈЕМ УЧЕНИКА У ОДЕЉЕЊУ.</vt:lpstr>
      <vt:lpstr>У ШКОЛИ НЕМА ВИШЕ ФИЗИЧКОГ КАЖЊАВАЊА ДЕЦЕ.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НЕКАД И САД</dc:title>
  <dc:creator>X</dc:creator>
  <cp:lastModifiedBy>dorde</cp:lastModifiedBy>
  <cp:revision>45</cp:revision>
  <dcterms:created xsi:type="dcterms:W3CDTF">2016-02-09T18:34:00Z</dcterms:created>
  <dcterms:modified xsi:type="dcterms:W3CDTF">2016-02-14T17:18:48Z</dcterms:modified>
</cp:coreProperties>
</file>