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D0184-03F6-47AA-B4E2-56947C8B07AC}" type="datetimeFigureOut">
              <a:rPr lang="en-US" smtClean="0"/>
              <a:t>08.02.2016.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78D2-04D9-4E8D-B96D-5C2DCB14B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16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D78D2-04D9-4E8D-B96D-5C2DCB14B1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AE43-9DA5-4E54-81C8-FA5BA95BED49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5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3A436-9288-4190-A48E-7549CA25775C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5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379-D329-408B-9FD4-AE77749272E7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6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2225-0E05-4773-B726-6FF1E89B32B6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1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28BF-69A2-4AB6-9130-ADB6AC2D99C1}" type="datetime1">
              <a:rPr lang="sr-Cyrl-RS" smtClean="0"/>
              <a:t>8.2.2016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4E79-714C-4954-A354-06970C14C71D}" type="datetime1">
              <a:rPr lang="sr-Cyrl-RS" smtClean="0"/>
              <a:t>8.2.2016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F736-7D80-4701-BCE4-6BEF6F631AE1}" type="datetime1">
              <a:rPr lang="sr-Cyrl-RS" smtClean="0"/>
              <a:t>8.2.2016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08879-9415-40F5-A96C-B36996CDFB9E}" type="datetime1">
              <a:rPr lang="sr-Cyrl-RS" smtClean="0"/>
              <a:t>8.2.2016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34D2A-883E-4D51-B8D2-086158EE27E9}" type="datetime1">
              <a:rPr lang="sr-Cyrl-RS" smtClean="0"/>
              <a:t>8.2.2016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85D5-D2B5-4B17-B70E-5A8B832D9051}" type="datetime1">
              <a:rPr lang="sr-Cyrl-RS" smtClean="0"/>
              <a:t>8.2.2016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8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ECF7-C849-4564-B835-A73A7736F8C0}" type="datetime1">
              <a:rPr lang="sr-Cyrl-RS" smtClean="0"/>
              <a:t>8.2.2016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B5AB-F2B3-4E72-9E2E-BAFEE8B5E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r-Cyrl-R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ПОРОДИЦА </a:t>
            </a:r>
            <a:br>
              <a:rPr lang="sr-Cyrl-R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8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НЕКАД И САД</a:t>
            </a:r>
            <a:endParaRPr lang="en-US" sz="8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61D40-EB8D-4E6D-8DD5-F03D9C35AFDB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668108" cy="365125"/>
          </a:xfrm>
        </p:spPr>
        <p:txBody>
          <a:bodyPr/>
          <a:lstStyle/>
          <a:p>
            <a:r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4611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ПОРОДИЦУ ДАНАС, ОБИЧНО, ЧИНЕ РОДИТЕЉИ И ДЕЦА.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235" y="1690688"/>
            <a:ext cx="6725529" cy="4405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472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3264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 РАДЕ ВАН КУЋЕ КАКО БИ ОБЕЗБЕДИЛИ УГОДАН ЖИВОТ ЗА СВОЈЕ УКУЋАНЕ.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8899"/>
            <a:ext cx="5625905" cy="3767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8.2.2016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725" y="1819861"/>
            <a:ext cx="4257675" cy="5305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7739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4"/>
            <a:ext cx="10894255" cy="1959537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 ИДУ У ШКОЛУ, А СЛОБОДНО ВРЕМЕ ПРОВОДЕ У ИГРИ И ДРУЖЕЊУ.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648">
            <a:off x="1621377" y="2414822"/>
            <a:ext cx="5053880" cy="36734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8.2.2016</a:t>
            </a:fld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7123">
            <a:off x="7454971" y="2475795"/>
            <a:ext cx="3810000" cy="33051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871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09489"/>
            <a:ext cx="6302327" cy="6411986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 100 ГОДИНА ПОРОДИЦЕ СУ У СРБИЈИ БИЛЕ БРОЈНЕ.БАБЕ, ДЕДЕ, ЊИХОВА ДЕЦА, УНУЦИ И ПРАУНУЦИ ЖИВЕЛИ СУ У ЈЕДНОМ ДОМУ КАО ЈЕДНА ПОРОДИЦА.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183">
            <a:off x="6466196" y="514999"/>
            <a:ext cx="6427755" cy="60009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Душанка Пивнички    ОШ ,,Здравко гложански" Бечеј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7914" y="1"/>
            <a:ext cx="4951828" cy="6356350"/>
          </a:xfrm>
        </p:spPr>
        <p:txBody>
          <a:bodyPr>
            <a:normAutofit fontScale="90000"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РОДИТЕЉИ СУ ИМАЛИ И ПО ДЕСЕТОРО ДЕЦЕ, АЛИ СУ ЗБОГ РАТОВА, БОЛЕСТИ И НЕДОСТАТКА ЛЕКОВА И ЛЕКАРА, ДЕЦА ЧЕСТО УМИРАЛА.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647115"/>
            <a:ext cx="6175717" cy="558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57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13841"/>
          </a:xfrm>
        </p:spPr>
        <p:txBody>
          <a:bodyPr>
            <a:normAutofit/>
          </a:bodyPr>
          <a:lstStyle/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ВЕЛИКИМ ПОРОДИЦАМА ПОСЛОВИ СУ СЕ ДЕЛЕЛИ И СВАКО ЈЕ ИМАО СВОЈЕ ЗАДУЖЕЊЕ.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7" y="2605867"/>
            <a:ext cx="6930666" cy="3423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664241" y="2605867"/>
            <a:ext cx="3944663" cy="2681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МУШКАРЦИ СУ РАДИЛИ У ПОЉУ.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423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609">
            <a:off x="522355" y="1348510"/>
            <a:ext cx="4494163" cy="49949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484" y="6378161"/>
            <a:ext cx="2743200" cy="365125"/>
          </a:xfrm>
        </p:spPr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3073" y="7596"/>
            <a:ext cx="11237843" cy="1237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ЖЕНЕ СУ РАДИЛЕ КУЋНЕ ПОСЛОВЕ.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8262">
            <a:off x="5605462" y="1554024"/>
            <a:ext cx="5937744" cy="41841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423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61676"/>
            <a:ext cx="2743200" cy="365125"/>
          </a:xfrm>
        </p:spPr>
        <p:txBody>
          <a:bodyPr/>
          <a:lstStyle/>
          <a:p>
            <a:fld id="{FFE6E569-D2B2-4075-AA32-B0B2AB02EDA4}" type="datetime1">
              <a:rPr lang="sr-Cyrl-RS" smtClean="0">
                <a:solidFill>
                  <a:schemeClr val="tx1"/>
                </a:solidFill>
              </a:rPr>
              <a:t>8.2.2016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Душанка Пивнички    ОШ ,,Здравко гложански" Бечеј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215">
            <a:off x="7755442" y="2065073"/>
            <a:ext cx="4551731" cy="4594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38200" y="123047"/>
            <a:ext cx="11234530" cy="152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ДЕЦА СУ ЧУВАЛА СТОКУ ИЛИ СУ СЕ БРИНУЛИ О МЛАЂОЈ БРАЋИ И СЕСТРАМА.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624">
            <a:off x="442041" y="1673103"/>
            <a:ext cx="3036287" cy="48562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230" y="1480932"/>
            <a:ext cx="4147930" cy="4875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58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211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ПОРОДИЦА  НЕКАД И САД</vt:lpstr>
      <vt:lpstr>ПОРОДИЦУ ДАНАС, ОБИЧНО, ЧИНЕ РОДИТЕЉИ И ДЕЦА.</vt:lpstr>
      <vt:lpstr>РОДИТЕЉИ РАДЕ ВАН КУЋЕ КАКО БИ ОБЕЗБЕДИЛИ УГОДАН ЖИВОТ ЗА СВОЈЕ УКУЋАНЕ.</vt:lpstr>
      <vt:lpstr>ДЕЦА ИДУ У ШКОЛУ, А СЛОБОДНО ВРЕМЕ ПРОВОДЕ У ИГРИ И ДРУЖЕЊУ.</vt:lpstr>
      <vt:lpstr>ПРЕ 100 ГОДИНА ПОРОДИЦЕ СУ У СРБИЈИ БИЛЕ БРОЈНЕ.БАБЕ, ДЕДЕ, ЊИХОВА ДЕЦА, УНУЦИ И ПРАУНУЦИ ЖИВЕЛИ СУ У ЈЕДНОМ ДОМУ КАО ЈЕДНА ПОРОДИЦА.</vt:lpstr>
      <vt:lpstr>РОДИТЕЉИ СУ ИМАЛИ И ПО ДЕСЕТОРО ДЕЦЕ, АЛИ СУ ЗБОГ РАТОВА, БОЛЕСТИ И НЕДОСТАТКА ЛЕКОВА И ЛЕКАРА, ДЕЦА ЧЕСТО УМИРАЛА.</vt:lpstr>
      <vt:lpstr>У ВЕЛИКИМ ПОРОДИЦАМА ПОСЛОВИ СУ СЕ ДЕЛЕЛИ И СВАКО ЈЕ ИМАО СВОЈЕ ЗАДУЖЕЊЕ.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ПОРОДИЦА  НЕКАД И САД</dc:title>
  <dc:creator>X</dc:creator>
  <cp:lastModifiedBy>X</cp:lastModifiedBy>
  <cp:revision>21</cp:revision>
  <dcterms:created xsi:type="dcterms:W3CDTF">2016-02-08T10:18:08Z</dcterms:created>
  <dcterms:modified xsi:type="dcterms:W3CDTF">2016-02-08T20:17:06Z</dcterms:modified>
</cp:coreProperties>
</file>