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AC35-6D29-48E2-81E8-EB32B6FF20E8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31A5-8E5D-48CE-A3EC-5FB85E90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31A5-8E5D-48CE-A3EC-5FB85E90C4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9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5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ОШ ,,Здравко Гложански" 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E705-B3D0-4A0A-B668-1905B5A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443" y="2667764"/>
            <a:ext cx="10152185" cy="2166423"/>
          </a:xfrm>
        </p:spPr>
        <p:txBody>
          <a:bodyPr>
            <a:noAutofit/>
          </a:bodyPr>
          <a:lstStyle/>
          <a:p>
            <a:r>
              <a:rPr lang="sr-Cyrl-R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ИСХРАНА  НЕКАД  И  </a:t>
            </a:r>
            <a:r>
              <a:rPr lang="sr-Cyrl-R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sr-Latn-R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ИЗРАДИ ОВЕ ПРЕЗЕНТАЦИЈЕ ПОМГЛЕ СУ ЛЕА, НАЂА, СТАНИСЛАВА, ЛАНА И МАРИНА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СЕ ЗАСЛАДИЛИ ЈЕЛИ СУ СВЕЖЕ ИЛИ СУШЕНО ВОЋЕ И МЕД.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" y="2007255"/>
            <a:ext cx="5564073" cy="3651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6652" y="635634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3" y="2007255"/>
            <a:ext cx="5101581" cy="3651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3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СЕ ДОНОСИЛА СА БУНАРА ИЛИ СА ИЗВОРА.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4" y="1847850"/>
            <a:ext cx="579701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1" y="1847850"/>
            <a:ext cx="52478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365125"/>
            <a:ext cx="4586080" cy="47736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81" y="1736862"/>
            <a:ext cx="6286500" cy="43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ЈЕ ПРИПРЕМАЊЕ ХРАНЕ МНОГО ЛАКШЕ И БРЖЕ.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29" y="1690688"/>
            <a:ext cx="7869142" cy="45800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</a:t>
            </a:r>
            <a:r>
              <a:rPr lang="ru-RU" smtClean="0"/>
              <a:t> Пивнички   ОШ ,,Здравко Гложански"  Бечеј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ХРАНА СЕ СПРЕМА У МОДЕРНОМ ПОСУЂУ.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7" y="1690688"/>
            <a:ext cx="81280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7165"/>
            <a:ext cx="4210879" cy="4161182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ИПАК, СВЕ ВИШЕ СЕ ХРАНИМО НЕЗДРАВОМ ХРАНОМ.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5725"/>
            <a:ext cx="7887710" cy="57185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708301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ЗДРАВЕ ИСХРАНЕ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874644"/>
            <a:ext cx="5883965" cy="53023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7" y="281356"/>
            <a:ext cx="11752385" cy="2126786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НЕКАДА ЈЕ ХРАНЕ БИЛО МНОГО МАЊЕ НЕГО ДАНАС. ЗЕМЉА СЕ ОБРАЂИВАЛА НА ПРИМИТИВАН НАЧИН, ПА СУ И ПРИНОСИ БИЛИ МНОГО МАЊИ.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7" y="2700290"/>
            <a:ext cx="4927208" cy="336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0" y="2714232"/>
            <a:ext cx="4857457" cy="334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1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86" y="164676"/>
            <a:ext cx="11512827" cy="1325563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ХРАНА СЕ ПРИПРЕМАЛА НА ОГЊИШТИМА У ВЕЛИКИМ ПОСУДАМА.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9" y="2024796"/>
            <a:ext cx="5589105" cy="4331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3" y="1855364"/>
            <a:ext cx="5852160" cy="4336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СЕ МЕСИО У НАЋВАМА.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89">
            <a:off x="-161506" y="1985584"/>
            <a:ext cx="6761089" cy="40758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77" y="1470991"/>
            <a:ext cx="5051419" cy="46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ПЕКАО СЕ НА ОГЊИШТУ У ЦРЕПУЉИ ИЛИ У ФУРУНАМА.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3529334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06" y="1748699"/>
            <a:ext cx="5557838" cy="44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9" y="643419"/>
            <a:ext cx="5045765" cy="3968338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 УКУЋАНИ СУ СЕДЕЛИ ЗА СОФРОМ И ЈЕЛИ ЗАЈЕДНО ИЗ ЈЕДНЕ ЧИНИЈЕ.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56166">
            <a:off x="5389223" y="630167"/>
            <a:ext cx="6456794" cy="4904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69696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" y="1086679"/>
            <a:ext cx="4528930" cy="3220278"/>
          </a:xfrm>
        </p:spPr>
        <p:txBody>
          <a:bodyPr>
            <a:normAutofit fontScale="90000"/>
          </a:bodyPr>
          <a:lstStyle/>
          <a:p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ЧОРБЕ И КАШЕ ЈЕЛЕ СУ СЕ ДРВЕНИМ КАШИКАМА, А 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МЕСО РУКАМА.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47" y="704643"/>
            <a:ext cx="6676059" cy="50070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8" y="365125"/>
            <a:ext cx="11754678" cy="1649205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ЈЕЛА СУ СЕ НАЈЧЕШЋЕ КАШАСТА ЈЕЛА ОД РАЗНОГ ЗРНЕВЉА, ЧОРБЕ ОД КУПУСА БЕЗ МЕСА.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242">
            <a:off x="-143516" y="2668183"/>
            <a:ext cx="5852160" cy="39044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6496" y="6182346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24.02.2016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4328"/>
            <a:ext cx="5852160" cy="39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65" y="410368"/>
            <a:ext cx="11473070" cy="1325667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ВАЖАН ДЕО ИСХРАНЕ ЧИНИЛИ СУ МЛЕКО И МЛЕЧНИ ПРОИЗВОДИ, НАРОЧИТО СИР.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" y="2187574"/>
            <a:ext cx="499006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ОШ ,,Здравко Гложански"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49" y="2438055"/>
            <a:ext cx="5875805" cy="360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8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319</Words>
  <Application>Microsoft Office PowerPoint</Application>
  <PresentationFormat>Widescreen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ИСХРАНА  НЕКАД  И  САД У ИЗРАДИ ОВЕ ПРЕЗЕНТАЦИЈЕ ПОМГЛЕ СУ ЛЕА, НАЂА, СТАНИСЛАВА, ЛАНА И МАРИНА</vt:lpstr>
      <vt:lpstr>НЕКАДА ЈЕ ХРАНЕ БИЛО МНОГО МАЊЕ НЕГО ДАНАС. ЗЕМЉА СЕ ОБРАЂИВАЛА НА ПРИМИТИВАН НАЧИН, ПА СУ И ПРИНОСИ БИЛИ МНОГО МАЊИ.</vt:lpstr>
      <vt:lpstr>ХРАНА СЕ ПРИПРЕМАЛА НА ОГЊИШТИМА У ВЕЛИКИМ ПОСУДАМА.</vt:lpstr>
      <vt:lpstr>ХЛЕБ СЕ МЕСИО У НАЋВАМА. </vt:lpstr>
      <vt:lpstr>ПЕКАО СЕ НА ОГЊИШТУ У ЦРЕПУЉИ ИЛИ У ФУРУНАМА.</vt:lpstr>
      <vt:lpstr>СВИ УКУЋАНИ СУ СЕДЕЛИ ЗА СОФРОМ И ЈЕЛИ ЗАЈЕДНО ИЗ ЈЕДНЕ ЧИНИЈЕ.</vt:lpstr>
      <vt:lpstr>ЧОРБЕ И КАШЕ ЈЕЛЕ СУ СЕ ДРВЕНИМ КАШИКАМА, А МЕСО РУКАМА.</vt:lpstr>
      <vt:lpstr>ЈЕЛА СУ СЕ НАЈЧЕШЋЕ КАШАСТА ЈЕЛА ОД РАЗНОГ ЗРНЕВЉА, ЧОРБЕ ОД КУПУСА БЕЗ МЕСА.</vt:lpstr>
      <vt:lpstr>ВАЖАН ДЕО ИСХРАНЕ ЧИНИЛИ СУ МЛЕКО И МЛЕЧНИ ПРОИЗВОДИ, НАРОЧИТО СИР.</vt:lpstr>
      <vt:lpstr>ДА БИ СЕ ЗАСЛАДИЛИ ЈЕЛИ СУ СВЕЖЕ ИЛИ СУШЕНО ВОЋЕ И МЕД.</vt:lpstr>
      <vt:lpstr>ВОДА СЕ ДОНОСИЛА СА БУНАРА ИЛИ СА ИЗВОРА.</vt:lpstr>
      <vt:lpstr>PowerPoint Presentation</vt:lpstr>
      <vt:lpstr>ДАНАС ЈЕ ПРИПРЕМАЊЕ ХРАНЕ МНОГО ЛАКШЕ И БРЖЕ. </vt:lpstr>
      <vt:lpstr>ХРАНА СЕ СПРЕМА У МОДЕРНОМ ПОСУЂУ.</vt:lpstr>
      <vt:lpstr>ИПАК, СВЕ ВИШЕ СЕ ХРАНИМО НЕЗДРАВОМ ХРАНОМ.</vt:lpstr>
      <vt:lpstr>ПИРАМИДА ЗДРАВЕ ИСХРАНЕ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ИСХРАНА  НЕКАД  И  САД</dc:title>
  <dc:creator>X</dc:creator>
  <cp:lastModifiedBy>X</cp:lastModifiedBy>
  <cp:revision>22</cp:revision>
  <dcterms:created xsi:type="dcterms:W3CDTF">2016-02-24T07:16:28Z</dcterms:created>
  <dcterms:modified xsi:type="dcterms:W3CDTF">2016-03-04T15:30:11Z</dcterms:modified>
</cp:coreProperties>
</file>