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70" r:id="rId13"/>
    <p:sldId id="271" r:id="rId14"/>
    <p:sldId id="273" r:id="rId15"/>
    <p:sldId id="272" r:id="rId16"/>
    <p:sldId id="279" r:id="rId17"/>
    <p:sldId id="278" r:id="rId18"/>
    <p:sldId id="274" r:id="rId19"/>
    <p:sldId id="283" r:id="rId20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403B-64F5-4498-849B-DFBBBBBE4A85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2829-E956-430D-A3F2-0C7562FD35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974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2829-E956-430D-A3F2-0C7562FD359F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50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x-non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70E938-5811-4850-91EF-8A003C1AA8B8}" type="datetimeFigureOut">
              <a:rPr lang="x-none" smtClean="0"/>
              <a:pPr/>
              <a:t>29.02.2016.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328E17-F50F-4ECB-A0B6-89886EF340A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293096"/>
            <a:ext cx="6477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x-none" b="1" dirty="0" smtClean="0">
                <a:solidFill>
                  <a:srgbClr val="FF0000"/>
                </a:solidFill>
              </a:rPr>
              <a:t>MODA NEKAD </a:t>
            </a:r>
            <a:r>
              <a:rPr lang="x-none" b="1" smtClean="0">
                <a:solidFill>
                  <a:srgbClr val="FF0000"/>
                </a:solidFill>
              </a:rPr>
              <a:t>I SAD</a:t>
            </a:r>
            <a:r>
              <a:rPr lang="sr-Latn-RS" b="1" smtClean="0"/>
              <a:t/>
            </a:r>
            <a:br>
              <a:rPr lang="sr-Latn-RS" b="1" smtClean="0"/>
            </a:br>
            <a:r>
              <a:rPr lang="sr-Latn-RS" b="1" smtClean="0"/>
              <a:t>ovu prezentaciju su pripremile naše drugarice </a:t>
            </a:r>
            <a:br>
              <a:rPr lang="sr-Latn-RS" b="1" smtClean="0"/>
            </a:br>
            <a:r>
              <a:rPr lang="sr-Latn-RS" b="1" smtClean="0"/>
              <a:t>Kalina,</a:t>
            </a:r>
            <a:br>
              <a:rPr lang="sr-Latn-RS" b="1" smtClean="0"/>
            </a:br>
            <a:r>
              <a:rPr lang="sr-Latn-RS" b="1" smtClean="0"/>
              <a:t>vasja,</a:t>
            </a:r>
            <a:br>
              <a:rPr lang="sr-Latn-RS" b="1" smtClean="0"/>
            </a:br>
            <a:r>
              <a:rPr lang="sr-Latn-RS" b="1" smtClean="0"/>
              <a:t>helena i </a:t>
            </a:r>
            <a:br>
              <a:rPr lang="sr-Latn-RS" b="1" smtClean="0"/>
            </a:br>
            <a:r>
              <a:rPr lang="sr-Latn-RS" b="1" smtClean="0"/>
              <a:t>ivana</a:t>
            </a:r>
            <a:endParaRPr lang="x-non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Latn-RS" dirty="0"/>
          </a:p>
          <a:p>
            <a:endParaRPr lang="x-none"/>
          </a:p>
        </p:txBody>
      </p:sp>
      <p:sp>
        <p:nvSpPr>
          <p:cNvPr id="4" name="Smiley Face 3"/>
          <p:cNvSpPr/>
          <p:nvPr/>
        </p:nvSpPr>
        <p:spPr>
          <a:xfrm>
            <a:off x="6588224" y="3816118"/>
            <a:ext cx="1728192" cy="155709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/>
              <a:t>Dečja </a:t>
            </a:r>
            <a:r>
              <a:rPr lang="x-none" dirty="0" smtClean="0"/>
              <a:t>moda nekad</a:t>
            </a:r>
            <a:br>
              <a:rPr lang="x-none" dirty="0" smtClean="0"/>
            </a:br>
            <a:endParaRPr lang="x-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843962" cy="3978638"/>
          </a:xfrm>
        </p:spPr>
      </p:pic>
    </p:spTree>
    <p:extLst>
      <p:ext uri="{BB962C8B-B14F-4D97-AF65-F5344CB8AC3E}">
        <p14:creationId xmlns:p14="http://schemas.microsoft.com/office/powerpoint/2010/main" val="16241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Dečja </a:t>
            </a:r>
            <a:r>
              <a:rPr lang="x-none" dirty="0" smtClean="0"/>
              <a:t>moda danas</a:t>
            </a:r>
            <a:endParaRPr lang="x-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728246" cy="3312368"/>
          </a:xfrm>
        </p:spPr>
      </p:pic>
    </p:spTree>
    <p:extLst>
      <p:ext uri="{BB962C8B-B14F-4D97-AF65-F5344CB8AC3E}">
        <p14:creationId xmlns:p14="http://schemas.microsoft.com/office/powerpoint/2010/main" val="3189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ODEVNI PREDMETI XX VEKA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VUNENE </a:t>
            </a:r>
            <a:r>
              <a:rPr lang="sr-Latn-CS" dirty="0" smtClean="0"/>
              <a:t>ČA</a:t>
            </a:r>
            <a:r>
              <a:rPr lang="en-US" dirty="0" smtClean="0"/>
              <a:t>RAPE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CS" dirty="0" smtClean="0"/>
              <a:t>Š</a:t>
            </a:r>
            <a:r>
              <a:rPr lang="en-US" dirty="0" smtClean="0"/>
              <a:t>ARENA KECELJA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773297"/>
            <a:ext cx="3888233" cy="29131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66" y="2768720"/>
            <a:ext cx="3882134" cy="2917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NARODNA  NOŠNJA</a:t>
            </a:r>
            <a:endParaRPr lang="en-US" dirty="0"/>
          </a:p>
        </p:txBody>
      </p:sp>
      <p:pic>
        <p:nvPicPr>
          <p:cNvPr id="4" name="Content Placeholder 3" descr="20160221_16210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2771775"/>
            <a:ext cx="3886200" cy="291465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r-Latn-CS" dirty="0" smtClean="0"/>
              <a:t>POJAS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CS" dirty="0" smtClean="0"/>
              <a:t>CELA NOŠNJA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33402"/>
            <a:ext cx="2364171" cy="37759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SKROMNA ODECA I SVECANA ODECA</a:t>
            </a:r>
            <a:endParaRPr lang="en-US" dirty="0"/>
          </a:p>
        </p:txBody>
      </p:sp>
      <p:pic>
        <p:nvPicPr>
          <p:cNvPr id="8" name="Content Placeholder 7" descr="20160221_16185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83802" y="2636912"/>
            <a:ext cx="2754305" cy="36724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SVECANA MUSKA ODECA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OPUSTENA ZENSKA ODECA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564904"/>
            <a:ext cx="2811551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20160221_1619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VENČANJA</a:t>
            </a:r>
            <a:endParaRPr lang="en-US" dirty="0"/>
          </a:p>
        </p:txBody>
      </p:sp>
      <p:pic>
        <p:nvPicPr>
          <p:cNvPr id="7" name="Content Placeholder 6" descr="20160221_16181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09675" y="2438400"/>
            <a:ext cx="2686050" cy="3581400"/>
          </a:xfrm>
        </p:spPr>
      </p:pic>
      <p:pic>
        <p:nvPicPr>
          <p:cNvPr id="8" name="Content Placeholder 7" descr="20160221_16174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771775"/>
            <a:ext cx="3886200" cy="29146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NEKADA</a:t>
            </a:r>
            <a:r>
              <a:rPr lang="sr-Latn-RS" smtClean="0"/>
              <a:t>Š</a:t>
            </a:r>
            <a:r>
              <a:rPr lang="en-US" smtClean="0"/>
              <a:t>NJA VEN</a:t>
            </a:r>
            <a:r>
              <a:rPr lang="sr-Latn-RS" smtClean="0"/>
              <a:t>Č</a:t>
            </a:r>
            <a:r>
              <a:rPr lang="en-US" smtClean="0"/>
              <a:t>ANICA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NEKADA</a:t>
            </a:r>
            <a:r>
              <a:rPr lang="sr-Latn-RS" smtClean="0"/>
              <a:t>Š</a:t>
            </a:r>
            <a:r>
              <a:rPr lang="en-US" smtClean="0"/>
              <a:t>NJA MODERNIJA VEN</a:t>
            </a:r>
            <a:r>
              <a:rPr lang="sr-Latn-RS" smtClean="0"/>
              <a:t>Č</a:t>
            </a:r>
            <a:r>
              <a:rPr lang="en-US" smtClean="0"/>
              <a:t>ANICA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</a:t>
            </a:r>
            <a:r>
              <a:rPr lang="sr-Latn-CS" dirty="0" smtClean="0"/>
              <a:t>ška i ženska venčana odeća</a:t>
            </a:r>
            <a:endParaRPr lang="en-US" dirty="0"/>
          </a:p>
        </p:txBody>
      </p:sp>
      <p:pic>
        <p:nvPicPr>
          <p:cNvPr id="9" name="Content Placeholder 8" descr="20160221_17023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09675" y="2438400"/>
            <a:ext cx="2686050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mtClean="0"/>
              <a:t>Ven</a:t>
            </a:r>
            <a:r>
              <a:rPr lang="sr-Latn-RS"/>
              <a:t>č</a:t>
            </a:r>
            <a:r>
              <a:rPr lang="en-US" smtClean="0"/>
              <a:t>anica </a:t>
            </a:r>
            <a:r>
              <a:rPr lang="en-US" dirty="0" err="1" smtClean="0"/>
              <a:t>danas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86314" y="1714488"/>
            <a:ext cx="3886200" cy="640080"/>
          </a:xfrm>
        </p:spPr>
        <p:txBody>
          <a:bodyPr/>
          <a:lstStyle/>
          <a:p>
            <a:r>
              <a:rPr lang="sr-Latn-CS" dirty="0" smtClean="0"/>
              <a:t>Cela </a:t>
            </a:r>
            <a:r>
              <a:rPr lang="sr-Latn-CS" smtClean="0"/>
              <a:t>slika večanice</a:t>
            </a:r>
            <a:endParaRPr lang="en-US" dirty="0"/>
          </a:p>
        </p:txBody>
      </p:sp>
      <p:pic>
        <p:nvPicPr>
          <p:cNvPr id="10" name="Content Placeholder 9" descr="20160221_1702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00675" y="2438400"/>
            <a:ext cx="26860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Porodica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5658752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Odevanje u porodici</a:t>
            </a:r>
            <a:endParaRPr lang="en-US" dirty="0"/>
          </a:p>
        </p:txBody>
      </p:sp>
      <p:pic>
        <p:nvPicPr>
          <p:cNvPr id="7" name="Content Placeholder 6" descr="20160221_1617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09675" y="2438400"/>
            <a:ext cx="2686050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r-Latn-CS" dirty="0" smtClean="0"/>
              <a:t>Odevanje nekad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CS" dirty="0" smtClean="0"/>
              <a:t>Odevanje danas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71775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Moda XIX veka</a:t>
            </a:r>
            <a:endParaRPr lang="x-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179975" cy="4464496"/>
          </a:xfrm>
        </p:spPr>
      </p:pic>
    </p:spTree>
    <p:extLst>
      <p:ext uri="{BB962C8B-B14F-4D97-AF65-F5344CB8AC3E}">
        <p14:creationId xmlns:p14="http://schemas.microsoft.com/office/powerpoint/2010/main" val="18659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x-none" dirty="0" smtClean="0"/>
              <a:t>Žene su u XIX veku nosile prekrasne haljine, različitih boja i materijala.</a:t>
            </a:r>
          </a:p>
          <a:p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552728" cy="26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x-none" dirty="0" smtClean="0"/>
              <a:t>Muškarci su nosili </a:t>
            </a:r>
            <a:r>
              <a:rPr lang="x-none" dirty="0" err="1" smtClean="0"/>
              <a:t>cilindre</a:t>
            </a:r>
            <a:r>
              <a:rPr lang="x-none" dirty="0" smtClean="0"/>
              <a:t>, dugačke sakoe i karirane </a:t>
            </a:r>
            <a:r>
              <a:rPr lang="x-none" dirty="0" err="1" smtClean="0"/>
              <a:t>pantalone.Pravi</a:t>
            </a:r>
            <a:r>
              <a:rPr lang="x-none" dirty="0" smtClean="0"/>
              <a:t> gospodin morao je da nosi kravatu, rukavice i štap.</a:t>
            </a:r>
            <a:endParaRPr lang="x-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1" b="24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61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Moda XX veka</a:t>
            </a:r>
            <a:endParaRPr lang="x-non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80302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2592288" cy="4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 dirty="0" smtClean="0"/>
              <a:t>Odeća muškaraca u XX veku nije se mnogo razlikovala od </a:t>
            </a:r>
            <a:r>
              <a:rPr lang="x-none" sz="2400" dirty="0" err="1" smtClean="0"/>
              <a:t>današnje.Važan</a:t>
            </a:r>
            <a:r>
              <a:rPr lang="x-none" sz="2400" dirty="0" smtClean="0"/>
              <a:t> detalj su šeširi i lule koje se danas ne koriste.</a:t>
            </a:r>
            <a:endParaRPr lang="x-none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37075" cy="4536504"/>
          </a:xfrm>
        </p:spPr>
      </p:pic>
    </p:spTree>
    <p:extLst>
      <p:ext uri="{BB962C8B-B14F-4D97-AF65-F5344CB8AC3E}">
        <p14:creationId xmlns:p14="http://schemas.microsoft.com/office/powerpoint/2010/main" val="30390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 dirty="0" smtClean="0"/>
              <a:t>Šezdesetih godina prošlog veka bila je moderna hipi odeća,dugačke suknje, trake u kosi, šarenilo pre svega.</a:t>
            </a:r>
            <a:endParaRPr lang="x-none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943105" cy="3506647"/>
          </a:xfrm>
        </p:spPr>
      </p:pic>
    </p:spTree>
    <p:extLst>
      <p:ext uri="{BB962C8B-B14F-4D97-AF65-F5344CB8AC3E}">
        <p14:creationId xmlns:p14="http://schemas.microsoft.com/office/powerpoint/2010/main" val="17148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Moda danas</a:t>
            </a:r>
            <a:endParaRPr lang="x-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16624" cy="4552034"/>
          </a:xfrm>
        </p:spPr>
      </p:pic>
    </p:spTree>
    <p:extLst>
      <p:ext uri="{BB962C8B-B14F-4D97-AF65-F5344CB8AC3E}">
        <p14:creationId xmlns:p14="http://schemas.microsoft.com/office/powerpoint/2010/main" val="6425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x-none" dirty="0" smtClean="0"/>
              <a:t>Danas se nosi odeća od najrazličitijih </a:t>
            </a:r>
            <a:r>
              <a:rPr lang="x-none" dirty="0" err="1" smtClean="0"/>
              <a:t>materijala.Dominiraju</a:t>
            </a:r>
            <a:r>
              <a:rPr lang="x-none" dirty="0" smtClean="0"/>
              <a:t> farmerice, pamučne </a:t>
            </a:r>
            <a:r>
              <a:rPr lang="x-none" dirty="0" err="1" smtClean="0"/>
              <a:t>majce</a:t>
            </a:r>
            <a:r>
              <a:rPr lang="x-none" dirty="0"/>
              <a:t> </a:t>
            </a:r>
            <a:r>
              <a:rPr lang="x-none" dirty="0" smtClean="0"/>
              <a:t>ali važni su i detalji: nakit, marame, torbe, satovi…</a:t>
            </a:r>
          </a:p>
          <a:p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90103"/>
            <a:ext cx="2594919" cy="32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395</TotalTime>
  <Words>181</Words>
  <Application>Microsoft Office PowerPoint</Application>
  <PresentationFormat>On-screen Show (4:3)</PresentationFormat>
  <Paragraphs>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Wingdings</vt:lpstr>
      <vt:lpstr>Wingdings 2</vt:lpstr>
      <vt:lpstr>Median</vt:lpstr>
      <vt:lpstr>MODA NEKAD I SAD ovu prezentaciju su pripremile naše drugarice  Kalina, vasja, helena i  ivana</vt:lpstr>
      <vt:lpstr>Moda XIX veka</vt:lpstr>
      <vt:lpstr>PowerPoint Presentation</vt:lpstr>
      <vt:lpstr>PowerPoint Presentation</vt:lpstr>
      <vt:lpstr>Moda XX veka</vt:lpstr>
      <vt:lpstr>Odeća muškaraca u XX veku nije se mnogo razlikovala od današnje.Važan detalj su šeširi i lule koje se danas ne koriste.</vt:lpstr>
      <vt:lpstr>Šezdesetih godina prošlog veka bila je moderna hipi odeća,dugačke suknje, trake u kosi, šarenilo pre svega.</vt:lpstr>
      <vt:lpstr>Moda danas</vt:lpstr>
      <vt:lpstr>PowerPoint Presentation</vt:lpstr>
      <vt:lpstr>Dečja moda nekad </vt:lpstr>
      <vt:lpstr>Dečja moda danas</vt:lpstr>
      <vt:lpstr>ODEVNI PREDMETI XX VEKA </vt:lpstr>
      <vt:lpstr>NARODNA  NOŠNJA</vt:lpstr>
      <vt:lpstr>SKROMNA ODECA I SVECANA ODECA</vt:lpstr>
      <vt:lpstr>PowerPoint Presentation</vt:lpstr>
      <vt:lpstr>VENČANJA</vt:lpstr>
      <vt:lpstr>Muška i ženska venčana odeća</vt:lpstr>
      <vt:lpstr>Porodica </vt:lpstr>
      <vt:lpstr>Odevanje u porodici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 NEKAD I SAD</dc:title>
  <dc:creator>Radakovic</dc:creator>
  <cp:lastModifiedBy>X</cp:lastModifiedBy>
  <cp:revision>46</cp:revision>
  <dcterms:created xsi:type="dcterms:W3CDTF">2016-02-20T19:58:28Z</dcterms:created>
  <dcterms:modified xsi:type="dcterms:W3CDTF">2016-02-29T21:03:53Z</dcterms:modified>
</cp:coreProperties>
</file>