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D7148-ADA6-4105-AFF6-BDD9AA6D1684}" type="datetimeFigureOut">
              <a:rPr lang="en-US" smtClean="0"/>
              <a:t>09.12.2015.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3516-C79B-403D-956E-C0B0943FF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3516-C79B-403D-956E-C0B0943FF6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4018-749C-4DAF-904D-65A48E78E09F}" type="datetime1">
              <a:rPr lang="sr-Cyrl-RS" smtClean="0"/>
              <a:t>9.12.2015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3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34DD-C295-4B51-8FB0-0FAC898A4E01}" type="datetime1">
              <a:rPr lang="sr-Cyrl-RS" smtClean="0"/>
              <a:t>9.12.2015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6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5064-C66E-4CF9-9C1B-92BB550A9463}" type="datetime1">
              <a:rPr lang="sr-Cyrl-RS" smtClean="0"/>
              <a:t>9.12.2015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69F-BA7E-4022-B03E-DBC61012A0EB}" type="datetime1">
              <a:rPr lang="sr-Cyrl-RS" smtClean="0"/>
              <a:t>9.12.2015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827-B3CB-4685-B58D-44DCD4428F9A}" type="datetime1">
              <a:rPr lang="sr-Cyrl-RS" smtClean="0"/>
              <a:t>9.12.2015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72E-2199-4FEA-AFB2-89A354D2DE97}" type="datetime1">
              <a:rPr lang="sr-Cyrl-RS" smtClean="0"/>
              <a:t>9.12.2015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6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D875-00B6-4727-B42C-D8AACE4BB908}" type="datetime1">
              <a:rPr lang="sr-Cyrl-RS" smtClean="0"/>
              <a:t>9.12.2015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C8116-7CE8-4A44-B9C3-CCEF6D72C7B6}" type="datetime1">
              <a:rPr lang="sr-Cyrl-RS" smtClean="0"/>
              <a:t>9.12.2015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4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F1CE-B8CA-4353-8018-3587D915F1DB}" type="datetime1">
              <a:rPr lang="sr-Cyrl-RS" smtClean="0"/>
              <a:t>9.12.2015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4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E58F-9169-4DAB-A69C-911117387E52}" type="datetime1">
              <a:rPr lang="sr-Cyrl-RS" smtClean="0"/>
              <a:t>9.12.2015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2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31C5-F866-4844-960A-39BD2F711AF3}" type="datetime1">
              <a:rPr lang="sr-Cyrl-RS" smtClean="0"/>
              <a:t>9.12.2015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E8FD-B9B8-490A-B1A6-E1C52F33D60A}" type="datetime1">
              <a:rPr lang="sr-Cyrl-RS" smtClean="0"/>
              <a:t>9.12.2015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6B9D-0DE4-4F55-A952-23E9B655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1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ЗАШТИТА ПРИРОДЕ У СРБИЈИ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D502-7156-42FE-9333-277F4AE21787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6788426" cy="365125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68" y="252583"/>
            <a:ext cx="3719732" cy="830629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КОПАОНИК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48" y="11925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Његово богатство чине мешовите шуме смрче, јеле, букве и јавора. Од животињских врста најзначајније су: сиви соко, златни орао, сова, диља мачка, јелен,...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69F-BA7E-4022-B03E-DBC61012A0EB}" type="datetime1">
              <a:rPr lang="sr-Cyrl-R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628" y="6356350"/>
            <a:ext cx="6849794" cy="365125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Највеће вредности овог парка су шуме панчићеве оморике и прашуме букве, јеле и смрче. Под посебном заштитом су медвед, дивокоза и срна.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69F-BA7E-4022-B03E-DBC61012A0EB}" type="datetime1">
              <a:rPr lang="sr-Cyrl-R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596575" cy="365125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 - ПЛАНИНА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Овде се налазе очуване шуме молике и мунике и листопадне шуме које представљају станиште за балканског риса. </a:t>
            </a:r>
          </a:p>
          <a:p>
            <a:pPr marL="0" indent="0">
              <a:buNone/>
            </a:pPr>
            <a:r>
              <a:rPr lang="sr-Cyrl-R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 још живе: белоглави суп, сури орао, тетреб, куна златица и белица, видра, дивља мачка, медвед,...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69F-BA7E-4022-B03E-DBC61012A0EB}" type="datetime1">
              <a:rPr lang="sr-Cyrl-R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11900"/>
            <a:ext cx="6751320" cy="365125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-129004"/>
            <a:ext cx="10515600" cy="2686674"/>
          </a:xfrm>
        </p:spPr>
        <p:txBody>
          <a:bodyPr/>
          <a:lstStyle/>
          <a:p>
            <a:pPr algn="just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ЗАШТИТА ПРИРОДЕ ЈЕ РЕШАВАЊЕ СВЕ БРОЈНИЈИХ ПРОБЛЕМА У ПРИРОДИ (НЕСТАНАК ВРСТА, УНИШТАВАЊЕ ПРЕДЕЛА...).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435" y="2557670"/>
            <a:ext cx="10515600" cy="37097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ЧОВЕК ЈЕ СВОЈОМ ДЕЛАТНОШЋУ ИЗМЕНИО ИЗГЛЕД ЗЕМЉЕ И У ЗНАТНОЈ МЕРИ ЈЕ ОШТЕТИО. НА ОГРОМНИМ ПОВРШИНАМА ПЛАНЕТЕ ПОТПУНО СУ УНИШТЕНЕ ШУМЕ, МОЧВАРЕ, ЛИВАДЕ ИЛИ СУ ЗАМЕЊЕНЕ ВЕШТАЧКИМ (ПЛАНТАЖЕ, ФАРМЕ, НАСЕЉА).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8144-4C5D-4A81-A279-CAC6810EB200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11900"/>
            <a:ext cx="6828183" cy="365125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365125"/>
            <a:ext cx="10942983" cy="2005012"/>
          </a:xfrm>
        </p:spPr>
        <p:txBody>
          <a:bodyPr>
            <a:normAutofit fontScale="90000"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Опстанак многих биљних и животињских врста данас је угрожен, многе се налазе пред ишчезавањем, а велики број је заувек нестао</a:t>
            </a:r>
            <a:r>
              <a:rPr lang="ru-RU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1" y="2516739"/>
            <a:ext cx="11807686" cy="38396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Ретке и угрожене врсте су заштићене </a:t>
            </a:r>
            <a:r>
              <a:rPr lang="ru-RU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Њихова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станишта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проглашена за </a:t>
            </a:r>
            <a:r>
              <a:rPr lang="ru-RU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строге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 резервате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smtClean="0"/>
              <a:t> 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у којима влада посебан режим и у којима је активност људи сведена на најмању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меру. То је 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најефикаснији начин заштите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угрожених врста. 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Најсложенији, али и најобухватнији облик заштите природе су </a:t>
            </a:r>
            <a:r>
              <a:rPr lang="ru-RU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паркови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, у чијем се оквиру налази већи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резервата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69F-BA7E-4022-B03E-DBC61012A0EB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087" y="6356350"/>
            <a:ext cx="6788426" cy="365125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793"/>
            <a:ext cx="10515600" cy="1040465"/>
          </a:xfrm>
        </p:spPr>
        <p:txBody>
          <a:bodyPr/>
          <a:lstStyle/>
          <a:p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РЕЗЕРВАТИ ПРИРОДЕ У СРБИЈИ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69F-BA7E-4022-B03E-DBC61012A0EB}" type="datetime1">
              <a:rPr lang="sr-Cyrl-R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5329" y="6351657"/>
            <a:ext cx="6549887" cy="365125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74483" y="924255"/>
            <a:ext cx="3535017" cy="705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Обедска бара</a:t>
            </a:r>
            <a:endParaRPr lang="en-US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7462" y="1450090"/>
            <a:ext cx="11609061" cy="1063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изузетног значаја је за заштиту птица.</a:t>
            </a:r>
            <a:endParaRPr lang="en-US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23728" y="2955475"/>
            <a:ext cx="9670775" cy="106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514" y="1999557"/>
            <a:ext cx="11769566" cy="5016758"/>
          </a:xfrm>
          <a:prstGeom prst="rect">
            <a:avLst/>
          </a:prstGeom>
          <a:effectLst>
            <a:outerShdw dist="50800" dir="42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sr-Cyrl-RS" sz="4000" b="0" i="0" u="none" strike="noStrike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 животиња ту живе : чапља кашикара</a:t>
            </a:r>
            <a:r>
              <a:rPr lang="sr-Cyrl-RS" sz="4000" b="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мала бела чапља, </a:t>
            </a:r>
            <a:r>
              <a:rPr lang="sr-Cyrl-RS" sz="4000" b="0" i="0" u="none" strike="noStrike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црна рода</a:t>
            </a:r>
            <a:r>
              <a:rPr lang="sr-Cyrl-RS" sz="4000" b="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4000" b="0" i="0" u="none" strike="noStrike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 рода</a:t>
            </a:r>
            <a:r>
              <a:rPr lang="sr-Cyrl-RS" sz="4000" b="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патка црнка, </a:t>
            </a:r>
            <a:r>
              <a:rPr lang="sr-Cyrl-RS" sz="4000" b="0" i="0" u="none" strike="noStrike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орао кликтавац</a:t>
            </a:r>
            <a:r>
              <a:rPr lang="sr-Cyrl-RS" sz="4000" b="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sr-Cyrl-RS" sz="4000" b="0" i="0" u="none" strike="noStrike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орао белорепан</a:t>
            </a:r>
            <a:r>
              <a:rPr lang="sr-Cyrl-RS" sz="4000" b="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sr-Cyrl-RS" sz="4000" b="0" i="0" u="none" strike="noStrike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соко ластавичар</a:t>
            </a:r>
            <a:r>
              <a:rPr lang="sr-Cyrl-RS" sz="4000" b="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4000" b="0" i="0" u="none" strike="noStrike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дивља мачка</a:t>
            </a:r>
            <a:r>
              <a:rPr lang="sr-Cyrl-RS" sz="4000" b="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sr-Cyrl-RS" sz="4000" b="0" i="0" u="none" strike="noStrike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куна златица</a:t>
            </a:r>
            <a:r>
              <a:rPr lang="sr-Cyrl-RS" sz="4000" b="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sr-Cyrl-RS" sz="4000" b="0" i="0" u="none" strike="noStrike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видра</a:t>
            </a:r>
            <a:r>
              <a:rPr lang="sr-Cyrl-R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4000" b="0" i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више врста слепих мишева...</a:t>
            </a:r>
          </a:p>
          <a:p>
            <a:r>
              <a:rPr lang="sr-Cyrl-R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Ретке биљне врсте су</a:t>
            </a:r>
            <a:r>
              <a:rPr lang="sr-Cyrl-R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 </a:t>
            </a:r>
            <a:r>
              <a:rPr lang="sr-Cyrl-R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жути </a:t>
            </a:r>
            <a:r>
              <a:rPr lang="sr-Cyrl-R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локвањ, </a:t>
            </a:r>
            <a:r>
              <a:rPr lang="sr-Cyrl-R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барска </a:t>
            </a:r>
            <a:r>
              <a:rPr lang="sr-Cyrl-R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папрат, </a:t>
            </a:r>
            <a:r>
              <a:rPr lang="sr-Cyrl-R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мочварна орхидеја...</a:t>
            </a:r>
          </a:p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817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69F-BA7E-4022-B03E-DBC61012A0EB}" type="datetime1">
              <a:rPr lang="sr-Cyrl-R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40882"/>
            <a:ext cx="6934200" cy="365125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05488"/>
            <a:ext cx="3429000" cy="774562"/>
          </a:xfrm>
        </p:spPr>
        <p:txBody>
          <a:bodyPr/>
          <a:lstStyle/>
          <a:p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Царска бара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3627" y="1010986"/>
            <a:ext cx="11780521" cy="1307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Биљке: водени гриз, водена папрат, бели локвањ, хајдучка трава, барска перуника... 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8422" y="3587515"/>
            <a:ext cx="11830929" cy="2372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Животиње: чапље, корморани, барска корњача, белоушка, зелена жаба, шарени даждевњак, ласица, диља свиња, срна... 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6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22" y="206100"/>
            <a:ext cx="1507435" cy="774562"/>
          </a:xfrm>
        </p:spPr>
        <p:txBody>
          <a:bodyPr/>
          <a:lstStyle/>
          <a:p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Увац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69F-BA7E-4022-B03E-DBC61012A0EB}" type="datetime1">
              <a:rPr lang="sr-Cyrl-R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4087" y="6356350"/>
            <a:ext cx="7023652" cy="365125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1122" y="980662"/>
            <a:ext cx="10611678" cy="1934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Симбол Увца је белоглави суп – посебна врста орла лешинара који је био пред изумирањем. 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451">
            <a:off x="7000460" y="3063149"/>
            <a:ext cx="4154557" cy="2778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" y="179595"/>
            <a:ext cx="5880652" cy="774562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Делиблатска пешчара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69F-BA7E-4022-B03E-DBC61012A0EB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8094" y="6356350"/>
            <a:ext cx="6708913" cy="365125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1142" y="2549513"/>
            <a:ext cx="11501651" cy="2897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јединствена пешчара у Европи. </a:t>
            </a:r>
          </a:p>
          <a:p>
            <a:r>
              <a:rPr lang="sr-Cyrl-R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Једино се овде налазе биљке: банатски и степски божур, и око 20 врста орхидеја. Од птица ту се може наћи: банатски соко, орао кликташ, орао крсташ. 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84082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ПАРКОВИ У СРБИЈИ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778" y="6173787"/>
            <a:ext cx="2743200" cy="365125"/>
          </a:xfrm>
        </p:spPr>
        <p:txBody>
          <a:bodyPr/>
          <a:lstStyle/>
          <a:p>
            <a:fld id="{8210869F-BA7E-4022-B03E-DBC61012A0EB}" type="datetime1">
              <a:rPr lang="sr-Cyrl-R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9861" y="6191614"/>
            <a:ext cx="6930887" cy="365125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49807" y="829634"/>
            <a:ext cx="4191000" cy="783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ФРУШКА ГОРА</a:t>
            </a:r>
            <a:endParaRPr lang="en-US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237266" y="1797601"/>
            <a:ext cx="11846882" cy="4209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Овде је највећа концентрација липових шума у Европи. Ту расте и око 700 врста лековитих трава. Од животиња ту живе: срна, муфлон, ласица, диља свиња, куна, дивља мачка, шакал, зец,...</a:t>
            </a:r>
            <a:endParaRPr lang="en-US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ЂЕРДАП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22" y="3483047"/>
            <a:ext cx="11372556" cy="3055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простору парка опстаје преко 1 110 биљних врста. Разноврсност биљног света утицао је и на разноликост животињског света. Ту живе: медвед, вук, рис, шакал, сова ушара, црна рода,...</a:t>
            </a:r>
            <a:endParaRPr lang="en-US" sz="4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69F-BA7E-4022-B03E-DBC61012A0EB}" type="datetime1">
              <a:rPr lang="sr-Cyrl-R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9.12.2015</a:t>
            </a:fld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7085" y="6354103"/>
            <a:ext cx="6962335" cy="365125"/>
          </a:xfrm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ОШ,,Здравко Гложански" Бечеј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509</Words>
  <Application>Microsoft Office PowerPoint</Application>
  <PresentationFormat>Widescreen</PresentationFormat>
  <Paragraphs>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ЗАШТИТА ПРИРОДЕ У СРБИЈИ</vt:lpstr>
      <vt:lpstr>ЗАШТИТА ПРИРОДЕ ЈЕ РЕШАВАЊЕ СВЕ БРОЈНИЈИХ ПРОБЛЕМА У ПРИРОДИ (НЕСТАНАК ВРСТА, УНИШТАВАЊЕ ПРЕДЕЛА...). </vt:lpstr>
      <vt:lpstr>Опстанак многих биљних и животињских врста данас је угрожен, многе се налазе пред ишчезавањем, а велики број је заувек нестао.</vt:lpstr>
      <vt:lpstr>РЕЗЕРВАТИ ПРИРОДЕ У СРБИЈИ</vt:lpstr>
      <vt:lpstr>Царска бара</vt:lpstr>
      <vt:lpstr>Увац</vt:lpstr>
      <vt:lpstr>Делиблатска пешчара</vt:lpstr>
      <vt:lpstr>НАЦИОНАЛНИ ПАРКОВИ У СРБИЈИ</vt:lpstr>
      <vt:lpstr>ЂЕРДАП</vt:lpstr>
      <vt:lpstr>КОПАОНИК</vt:lpstr>
      <vt:lpstr>ТАРА</vt:lpstr>
      <vt:lpstr>ШАР - ПЛАНИНА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ЗАШТИТА ПРИРОДЕ У СРБИЈИ</dc:title>
  <dc:creator>X</dc:creator>
  <cp:lastModifiedBy>X</cp:lastModifiedBy>
  <cp:revision>41</cp:revision>
  <dcterms:created xsi:type="dcterms:W3CDTF">2015-12-09T14:26:41Z</dcterms:created>
  <dcterms:modified xsi:type="dcterms:W3CDTF">2015-12-09T17:05:47Z</dcterms:modified>
</cp:coreProperties>
</file>