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1B94E-AD75-4F44-B191-785D1A131E5D}" type="datetimeFigureOut">
              <a:rPr lang="en-US" smtClean="0"/>
              <a:t>07.12.2015.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r-Cyrl-RS" smtClean="0"/>
              <a:t>ОШ ,,Здравко Гложански" Бечеј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73A2B-6B0E-4708-ACE9-1D019D754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0486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B51FB-8A80-4911-AAEB-675CFA90E239}" type="datetimeFigureOut">
              <a:rPr lang="en-US" smtClean="0"/>
              <a:t>07.12.2015.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r-Cyrl-RS" smtClean="0"/>
              <a:t>ОШ ,,Здравко Гложански"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3089A-AD1F-42F7-A5D0-7EFA2D0E6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3849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ОШ ,,Здравко Гложански" Бечеј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7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CED4-1509-48CC-ABC7-068CA44AFDCC}" type="datetime1">
              <a:rPr lang="sr-Cyrl-RS" smtClean="0"/>
              <a:t>7.12.2015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F5D8-9271-47F3-A6B6-ACEC389AC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3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D36E-4AC0-468C-A7A3-507903A0E6A9}" type="datetime1">
              <a:rPr lang="sr-Cyrl-RS" smtClean="0"/>
              <a:t>7.12.2015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F5D8-9271-47F3-A6B6-ACEC389AC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6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B0D1-7993-454B-8A95-D6E2C9C95D42}" type="datetime1">
              <a:rPr lang="sr-Cyrl-RS" smtClean="0"/>
              <a:t>7.12.2015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F5D8-9271-47F3-A6B6-ACEC389AC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8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972B-24B2-4C7D-BC00-680EF0D9C559}" type="datetime1">
              <a:rPr lang="sr-Cyrl-RS" smtClean="0"/>
              <a:t>7.12.2015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F5D8-9271-47F3-A6B6-ACEC389AC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4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54D0-2DF9-48FC-83D5-6FADDBE5FEB9}" type="datetime1">
              <a:rPr lang="sr-Cyrl-RS" smtClean="0"/>
              <a:t>7.12.2015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F5D8-9271-47F3-A6B6-ACEC389AC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4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E76D-929B-4CD2-904B-415C9B935B93}" type="datetime1">
              <a:rPr lang="sr-Cyrl-RS" smtClean="0"/>
              <a:t>7.12.2015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F5D8-9271-47F3-A6B6-ACEC389AC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8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380A-1BAF-40E1-8B40-7A9C235201A9}" type="datetime1">
              <a:rPr lang="sr-Cyrl-RS" smtClean="0"/>
              <a:t>7.12.2015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F5D8-9271-47F3-A6B6-ACEC389AC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1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1BA4-806B-4693-ACA9-15BCF390050F}" type="datetime1">
              <a:rPr lang="sr-Cyrl-RS" smtClean="0"/>
              <a:t>7.12.2015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F5D8-9271-47F3-A6B6-ACEC389AC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54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EC42-E980-4F52-93F5-83729F07F8FC}" type="datetime1">
              <a:rPr lang="sr-Cyrl-RS" smtClean="0"/>
              <a:t>7.12.2015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F5D8-9271-47F3-A6B6-ACEC389AC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06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E8B35-5D1A-44EE-AB19-7FF84F9E087B}" type="datetime1">
              <a:rPr lang="sr-Cyrl-RS" smtClean="0"/>
              <a:t>7.12.2015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F5D8-9271-47F3-A6B6-ACEC389AC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6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12BF-5D1F-4C68-9E6D-EDA9CAF707E7}" type="datetime1">
              <a:rPr lang="sr-Cyrl-RS" smtClean="0"/>
              <a:t>7.12.2015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F5D8-9271-47F3-A6B6-ACEC389AC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6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0FBED-29A8-44B2-8B5D-14FD29CE15CB}" type="datetime1">
              <a:rPr lang="sr-Cyrl-RS" smtClean="0"/>
              <a:t>7.12.2015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4F5D8-9271-47F3-A6B6-ACEC389AC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4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2452" y="804310"/>
            <a:ext cx="9144000" cy="1581080"/>
          </a:xfrm>
        </p:spPr>
        <p:txBody>
          <a:bodyPr>
            <a:normAutofit fontScale="90000"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ПОВЕЗАНОСТ ЖИВОТНИХ ЗАЈЕДНИЦА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EF1A-D965-4AF3-A2DD-1923E09653DD}" type="datetime1"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7.12.2015</a:t>
            </a:fld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96064" y="6382236"/>
            <a:ext cx="4114800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779233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 ,,Здравко Гложански“ Бечеј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218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838200" y="111906"/>
            <a:ext cx="36012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КРЧИ ШУМЕ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48883" y="6365806"/>
            <a:ext cx="2743200" cy="365125"/>
          </a:xfrm>
        </p:spPr>
        <p:txBody>
          <a:bodyPr/>
          <a:lstStyle/>
          <a:p>
            <a:fld id="{80ECF713-12C6-4157-847A-4A1E782C32DA}" type="datetime1"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7.12.2015</a:t>
            </a:fld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99891" y="6365806"/>
            <a:ext cx="4114800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779233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 ,,Здравко Гложански“ Бечеј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79189"/>
            <a:ext cx="10147852" cy="5073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7128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92" y="1094199"/>
            <a:ext cx="8809383" cy="5262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2083902" y="12906"/>
            <a:ext cx="74841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ГРАДИ ПУТЕВЕ И НАСЕЉА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6CBA-7C1E-4B33-9C34-4F8F67DFA2C8}" type="datetime1"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7.12.2015</a:t>
            </a:fld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779233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 ,,Здравко Гложански“ Бечеј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386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045" y="1359383"/>
            <a:ext cx="8306629" cy="4983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157330" y="245856"/>
            <a:ext cx="53240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ПРЕГРАЂУЈЕ РЕКЕ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359C-3112-4B21-927C-6894F3FD6995}" type="datetime1"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7.12.2015</a:t>
            </a:fld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779233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 ,,Здравко Гложански“ Бечеј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804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2720008" y="285612"/>
            <a:ext cx="64239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ИСУШУЈЕ БАРЕ И ЈЕЗЕРА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5941-4E0F-442B-BFD0-B0033B26B9C6}" type="datetime1"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7.12.2015</a:t>
            </a:fld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779233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 ,,Здравко Гложански“ Бечеј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643" y="1228276"/>
            <a:ext cx="7447722" cy="4948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6126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717" y="0"/>
            <a:ext cx="8411817" cy="1325563"/>
          </a:xfrm>
        </p:spPr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НЕОДГОВОРНО ПОНАШАЊЕ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61" y="1325563"/>
            <a:ext cx="3124199" cy="1418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ГРАДИ ДЕПОНИЈЕ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67" y="1325563"/>
            <a:ext cx="7792278" cy="48652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1086" y="6356349"/>
            <a:ext cx="2743200" cy="365125"/>
          </a:xfrm>
        </p:spPr>
        <p:txBody>
          <a:bodyPr/>
          <a:lstStyle/>
          <a:p>
            <a:fld id="{22777C02-7F9D-4E06-897E-79740EFFEA2F}" type="datetime1"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7.12.2015</a:t>
            </a:fld>
            <a:r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217" y="6356174"/>
            <a:ext cx="4114800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779233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 ,,Здравко Гложански“ Бечеј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94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ЗАГАЂУЈЕ ВАЗДУХ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91906"/>
            <a:ext cx="10389876" cy="48293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2699-32CF-46C1-AD60-593C18D2C37F}" type="datetime1"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7.12.2015</a:t>
            </a:fld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779233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 ,,Здравко Гложански“ Бечеј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2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838739" cy="1325563"/>
          </a:xfrm>
        </p:spPr>
        <p:txBody>
          <a:bodyPr>
            <a:normAutofit/>
          </a:bodyPr>
          <a:lstStyle/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ВОДУ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95" y="1422421"/>
            <a:ext cx="7818783" cy="46912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E5ED-F434-4426-AFF3-A27BE9BFBAB6}" type="datetime1"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7.12.2015</a:t>
            </a:fld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779233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 ,,Здравко Гложански“ Бечеј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458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590" y="0"/>
            <a:ext cx="10515600" cy="1325563"/>
          </a:xfrm>
        </p:spPr>
        <p:txBody>
          <a:bodyPr>
            <a:normAutofit/>
          </a:bodyPr>
          <a:lstStyle/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ЗЕМЉИШТЕ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803" y="987014"/>
            <a:ext cx="7527235" cy="50739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181B-3EF2-4D69-B2E6-5838849DCB4E}" type="datetime1"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7.12.2015</a:t>
            </a:fld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779233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 ,,Здравко Гложански“ Бечеј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792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611"/>
            <a:ext cx="4807226" cy="1325563"/>
          </a:xfrm>
        </p:spPr>
        <p:txBody>
          <a:bodyPr>
            <a:normAutofit/>
          </a:bodyPr>
          <a:lstStyle/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ПРЕТЕРАНИ ЛОВ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53E7-A7E6-481A-A50B-589E30FF47DB}" type="datetime1"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7.12.2015</a:t>
            </a:fld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779233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 ,,Здравко Гложански“ Бечеј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02" y="1093615"/>
            <a:ext cx="8184047" cy="49644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49823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335" y="338620"/>
            <a:ext cx="6967330" cy="1079363"/>
          </a:xfrm>
        </p:spPr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ЖИВОТНЕ ЗАЈЕДНИЦЕ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28535" y="1186034"/>
            <a:ext cx="2561378" cy="543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R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ПРИРОДНЕ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774135" cy="546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79781"/>
            <a:ext cx="5883965" cy="35415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659753" y="1918288"/>
            <a:ext cx="4041914" cy="546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ЛИВАДА И ПАШЊАК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64" y="2779781"/>
            <a:ext cx="5685183" cy="37800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8D4F-9077-4671-90D4-F7DD528CB0B3}" type="datetime1"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7.12.2015</a:t>
            </a:fld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ooter Placeholder 4"/>
          <p:cNvSpPr txBox="1">
            <a:spLocks/>
          </p:cNvSpPr>
          <p:nvPr/>
        </p:nvSpPr>
        <p:spPr>
          <a:xfrm>
            <a:off x="779233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 ,,Здравко Гложански“ Бечеј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549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18791" y="312117"/>
            <a:ext cx="6834809" cy="1325563"/>
          </a:xfrm>
        </p:spPr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ЖИВОТНЕ ЗАЈЕДНИЦЕ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41788" y="1281872"/>
            <a:ext cx="2561378" cy="543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R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ПРИРОДНЕ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679713" cy="5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" y="2607435"/>
            <a:ext cx="5817705" cy="37106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338391" y="1825625"/>
            <a:ext cx="3051313" cy="5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 И ЈЕЗЕРО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27" y="2319130"/>
            <a:ext cx="5936973" cy="39989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3DF1-682F-4300-B111-54596B12BFE9}" type="datetime1"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7.12.2015</a:t>
            </a:fld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779233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 ,,Здравко Гложански“ Бечеј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43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441174" cy="533262"/>
          </a:xfrm>
        </p:spPr>
        <p:txBody>
          <a:bodyPr/>
          <a:lstStyle/>
          <a:p>
            <a:pPr marL="0" indent="0">
              <a:buNone/>
            </a:pP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ЊИВА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45465" y="179594"/>
            <a:ext cx="6901070" cy="1325563"/>
          </a:xfrm>
        </p:spPr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ЖИВОТНЕ ЗАЈЕДНИЦЕ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41788" y="1281872"/>
            <a:ext cx="3515534" cy="543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R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КУЛТИВИСАНЕ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09" y="2511287"/>
            <a:ext cx="5661991" cy="37986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336735" y="1978025"/>
            <a:ext cx="2324100" cy="533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ПОВРТЊАК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445" y="2511287"/>
            <a:ext cx="5691281" cy="3624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626F-E4C2-4F77-861D-CB10CEEA4F95}" type="datetime1"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7.12.2015</a:t>
            </a:fld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779233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 ,,Здравко Гложански“ Бечеј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350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00739" y="365126"/>
            <a:ext cx="6781800" cy="774562"/>
          </a:xfrm>
        </p:spPr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ЖИВОТНЕ ЗАЈЕДНИЦЕ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41788" y="1281872"/>
            <a:ext cx="3515534" cy="543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R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КУЛТИВИСАНЕ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408583" cy="533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ВОЋЊАК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99" y="2606173"/>
            <a:ext cx="4267980" cy="3238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350565" y="1937214"/>
            <a:ext cx="2408583" cy="533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463" y="2582065"/>
            <a:ext cx="4542183" cy="3262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9083971" y="2005063"/>
            <a:ext cx="2408583" cy="533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89" y="2606173"/>
            <a:ext cx="3783511" cy="3238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35E1-6395-463F-9542-7E75D1B25BFF}" type="datetime1"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7.12.2015</a:t>
            </a:fld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779233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 ,,Здравко Гложански“ Бечеј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761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 build="p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6321" y="1178088"/>
            <a:ext cx="2965870" cy="5200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КОПНЕНЕ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75459" y="275116"/>
            <a:ext cx="6781800" cy="986597"/>
          </a:xfrm>
        </p:spPr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ЖИВОТНЕ ЗАЈЕДНИЦЕ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 rot="3176987">
            <a:off x="2733320" y="1445807"/>
            <a:ext cx="484632" cy="1838317"/>
          </a:xfrm>
          <a:prstGeom prst="downArrow">
            <a:avLst>
              <a:gd name="adj1" fmla="val 37676"/>
              <a:gd name="adj2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64352" y="3029382"/>
            <a:ext cx="2206437" cy="520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ШУМЕ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644329" y="1737676"/>
            <a:ext cx="484632" cy="1838317"/>
          </a:xfrm>
          <a:prstGeom prst="downArrow">
            <a:avLst>
              <a:gd name="adj1" fmla="val 37676"/>
              <a:gd name="adj2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05396" y="3758378"/>
            <a:ext cx="3362497" cy="1133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ЛИВАДЕ И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ПАШЊАЦИ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 rot="19368114">
            <a:off x="6660185" y="1672451"/>
            <a:ext cx="484632" cy="1838317"/>
          </a:xfrm>
          <a:prstGeom prst="downArrow">
            <a:avLst>
              <a:gd name="adj1" fmla="val 37676"/>
              <a:gd name="adj2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902501" y="3485121"/>
            <a:ext cx="4600386" cy="1153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ОБРАДИВЕ ПОВРШИНЕ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3AE1-EF72-48CA-A448-FDE6C80A6895}" type="datetime1"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7.12.2015</a:t>
            </a:fld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779233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 ,,Здравко Гложански“ Бечеј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0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42931" y="365125"/>
            <a:ext cx="6861313" cy="880579"/>
          </a:xfrm>
        </p:spPr>
        <p:txBody>
          <a:bodyPr/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ЖИВОТНЕ ЗАЈЕДНИЦЕ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83840" y="1164305"/>
            <a:ext cx="2379494" cy="544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ВОДНЕ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 rot="2439733">
            <a:off x="4217564" y="1563577"/>
            <a:ext cx="484632" cy="1838317"/>
          </a:xfrm>
          <a:prstGeom prst="downArrow">
            <a:avLst>
              <a:gd name="adj1" fmla="val 37676"/>
              <a:gd name="adj2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 noGrp="1"/>
          </p:cNvSpPr>
          <p:nvPr>
            <p:ph idx="1"/>
          </p:nvPr>
        </p:nvSpPr>
        <p:spPr>
          <a:xfrm>
            <a:off x="2350020" y="3507295"/>
            <a:ext cx="2109860" cy="886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РЕКА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 rot="19573905">
            <a:off x="6383771" y="1607222"/>
            <a:ext cx="484632" cy="1838317"/>
          </a:xfrm>
          <a:prstGeom prst="downArrow">
            <a:avLst>
              <a:gd name="adj1" fmla="val 37676"/>
              <a:gd name="adj2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238460" y="3507295"/>
            <a:ext cx="3051313" cy="599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 И ЈЕЗЕРО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2AAD-6586-49E7-95E8-CABE1B3E6D37}" type="datetime1"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7.12.2015</a:t>
            </a:fld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779233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 ,,Здравко Гложански“ Бечеј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974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8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939" y="437321"/>
            <a:ext cx="10515600" cy="3127514"/>
          </a:xfrm>
        </p:spPr>
        <p:txBody>
          <a:bodyPr>
            <a:normAutofit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 ЖИВОТНЕ ЗАЈЕДНИЦЕ СУ МЕЂУСОБНО ПОВЕЗАНЕ И ЧИНЕ ЈЕДНУ ЦЕЛИНУ. АКО СЕ НАРУШИ РАВНОТЕЖА У ЈЕДНОЈ, ТО УТИЧЕ И НА ОСТАЛЕ ЖИВОТНЕ ЗАЈЕДНИЦЕ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71939" y="3955773"/>
            <a:ext cx="10515600" cy="157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 НАЈВИШЕ УТИЧЕ НА ПРОМЕНЕ У ПРИРОДИ?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B2CC-7706-43D2-92C8-3A9770BC793E}" type="datetime1"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7.12.2015</a:t>
            </a:fld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779233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 ,,Здравко Гложански“ Бечеј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70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4565" y="365125"/>
            <a:ext cx="4873487" cy="999849"/>
          </a:xfrm>
        </p:spPr>
        <p:txBody>
          <a:bodyPr/>
          <a:lstStyle/>
          <a:p>
            <a:pPr algn="ctr"/>
            <a:r>
              <a:rPr lang="sr-Cyrl-R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ЧОВЕК!!!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6583" y="1616765"/>
            <a:ext cx="10320130" cy="172595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СВОЈИМ ДЕЛАТНОСТИМА И НОДГОВОРНИМ ПОНАШАЊЕМ НАРУШАВА РАВНОТЕЖУ У ПРИРОДИ.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42252" y="3799924"/>
            <a:ext cx="4873487" cy="999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 УТИЧЕ ДЕЛАТНОСТИМА?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8F34-92F7-4365-9C19-61C410E78614}" type="datetime1"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7.12.2015</a:t>
            </a:fld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779233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 ,,Здравко Гложански“ Бечеј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430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284</Words>
  <Application>Microsoft Office PowerPoint</Application>
  <PresentationFormat>Widescreen</PresentationFormat>
  <Paragraphs>98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ПОВЕЗАНОСТ ЖИВОТНИХ ЗАЈЕДНИЦА</vt:lpstr>
      <vt:lpstr>ЖИВОТНЕ ЗАЈЕДНИЦЕ</vt:lpstr>
      <vt:lpstr>ЖИВОТНЕ ЗАЈЕДНИЦЕ</vt:lpstr>
      <vt:lpstr>ЖИВОТНЕ ЗАЈЕДНИЦЕ</vt:lpstr>
      <vt:lpstr>ЖИВОТНЕ ЗАЈЕДНИЦЕ</vt:lpstr>
      <vt:lpstr>ЖИВОТНЕ ЗАЈЕДНИЦЕ</vt:lpstr>
      <vt:lpstr>ЖИВОТНЕ ЗАЈЕДНИЦЕ</vt:lpstr>
      <vt:lpstr>СВЕ ЖИВОТНЕ ЗАЈЕДНИЦЕ СУ МЕЂУСОБНО ПОВЕЗАНЕ И ЧИНЕ ЈЕДНУ ЦЕЛИНУ. АКО СЕ НАРУШИ РАВНОТЕЖА У ЈЕДНОЈ, ТО УТИЧЕ И НА ОСТАЛЕ ЖИВОТНЕ ЗАЈЕДНИЦЕ</vt:lpstr>
      <vt:lpstr>ЧОВЕК!!!</vt:lpstr>
      <vt:lpstr>КРЧИ ШУМЕ</vt:lpstr>
      <vt:lpstr>ГРАДИ ПУТЕВЕ И НАСЕЉА</vt:lpstr>
      <vt:lpstr>ПРЕГРАЂУЈЕ РЕКЕ</vt:lpstr>
      <vt:lpstr>ИСУШУЈЕ БАРЕ И ЈЕЗЕРА</vt:lpstr>
      <vt:lpstr>НЕОДГОВОРНО ПОНАШАЊЕ</vt:lpstr>
      <vt:lpstr>ЗАГАЂУЈЕ ВАЗДУХ</vt:lpstr>
      <vt:lpstr>ВОДУ</vt:lpstr>
      <vt:lpstr>ЗЕМЉИШТЕ</vt:lpstr>
      <vt:lpstr>ПРЕТЕРАНИ ЛОВ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ПОВЕЗАНОСТ ЖИВОТНИХ ЗАЈЕДНИЦА</dc:title>
  <dc:creator>X</dc:creator>
  <cp:lastModifiedBy>X</cp:lastModifiedBy>
  <cp:revision>29</cp:revision>
  <dcterms:created xsi:type="dcterms:W3CDTF">2015-12-07T18:23:18Z</dcterms:created>
  <dcterms:modified xsi:type="dcterms:W3CDTF">2015-12-07T20:37:00Z</dcterms:modified>
</cp:coreProperties>
</file>