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E983F-59EA-4FB7-8CE1-9AC9C89681E2}" type="datetimeFigureOut">
              <a:rPr lang="en-US" smtClean="0"/>
              <a:t>02.12.2015.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1EC50-0584-420D-AE15-75307DEA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1EC50-0584-420D-AE15-75307DEA1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6F97-4E33-4D53-AB0E-BA9DA73122DD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890E-085A-4903-A373-9682F206CB94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6DC-E185-49EB-B3B7-43CFC798E3AE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6009-43E9-4335-A1DE-EC475BCF40FC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F5F9-4B90-48BA-A377-5105536F994E}" type="datetime1">
              <a:rPr lang="sr-Cyrl-RS" smtClean="0"/>
              <a:t>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C63C-3BDB-4AF2-8DBF-91523CC49EF9}" type="datetime1">
              <a:rPr lang="sr-Cyrl-RS" smtClean="0"/>
              <a:t>2.12.2015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49CC-9222-443D-925F-9ABBCB1FDB5D}" type="datetime1">
              <a:rPr lang="sr-Cyrl-RS" smtClean="0"/>
              <a:t>2.12.2015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655F-DF22-4966-BD0E-43F37BBBA5C6}" type="datetime1">
              <a:rPr lang="sr-Cyrl-RS" smtClean="0"/>
              <a:t>2.12.2015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67D-3DC7-4589-B4ED-E87A71E523A7}" type="datetime1">
              <a:rPr lang="sr-Cyrl-RS" smtClean="0"/>
              <a:t>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DF1B-7BE0-4361-B9D2-8EE89C283541}" type="datetime1">
              <a:rPr lang="sr-Cyrl-RS" smtClean="0"/>
              <a:t>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55DC-F0A4-4CF7-ABCD-F6C5738C349E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9CE2-0B46-48CF-9C72-E10C2389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53308" cy="365125"/>
          </a:xfrm>
        </p:spPr>
        <p:txBody>
          <a:bodyPr/>
          <a:lstStyle/>
          <a:p>
            <a:fld id="{7CC485D0-71D3-492A-B41E-B2E45186B7FA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1508" y="6356349"/>
            <a:ext cx="2624797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   И    ЈЕЗЕРО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32583" cy="732045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ДИВЉЕ ПАТКЕ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5146" y="6356350"/>
            <a:ext cx="2733261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28652" cy="1325563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4" y="2473672"/>
            <a:ext cx="5772056" cy="32467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50496" y="1741627"/>
            <a:ext cx="3932583" cy="73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ДИВЉЕ ГУСКЕ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56" y="2557670"/>
            <a:ext cx="5396214" cy="3212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59141"/>
            <a:ext cx="3521765" cy="758549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ЛАБУДОВИ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78161"/>
            <a:ext cx="2743200" cy="365125"/>
          </a:xfrm>
        </p:spPr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65974" y="6378161"/>
            <a:ext cx="256098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42461" y="240472"/>
            <a:ext cx="10515600" cy="817769"/>
          </a:xfrm>
        </p:spPr>
        <p:txBody>
          <a:bodyPr>
            <a:normAutofit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26" y="1226465"/>
            <a:ext cx="8128000" cy="495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84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БАРЕ И ЈЕЗЕРА ПОСЕЋУЈУ И ЖИВОТИЊЕ ДРУГИХ СТАНИШТА.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0" y="1425644"/>
            <a:ext cx="8067261" cy="473815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 rot="20487836">
            <a:off x="6411739" y="1922232"/>
            <a:ext cx="3263084" cy="85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ОРАО РИБАР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277"/>
            <a:ext cx="10545417" cy="1036845"/>
          </a:xfrm>
        </p:spPr>
        <p:txBody>
          <a:bodyPr>
            <a:normAutofit lnSpcReduction="10000"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 ЗЕМЉИШТЕ И ПЛИЋАЦИ ДОБРИ СУ УСЛОВИ ЗА РАЗВОЈ РАЗНИХ ИНСЕКАТА.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4224" y="6364909"/>
            <a:ext cx="2468217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4682" y="166342"/>
            <a:ext cx="8822635" cy="1325563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" y="2554840"/>
            <a:ext cx="3984491" cy="2515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22624" y="5024409"/>
            <a:ext cx="3015976" cy="739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КОМАРАЦИ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35" y="2682195"/>
            <a:ext cx="4084923" cy="2260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67580" y="5045205"/>
            <a:ext cx="4019828" cy="718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ВИЛИН КОЊИЦ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58" y="2633579"/>
            <a:ext cx="3421763" cy="2436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878958" y="5069874"/>
            <a:ext cx="3127512" cy="867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ВАТРЕНА СТЕНИЦА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8" y="69588"/>
            <a:ext cx="6185452" cy="1518410"/>
          </a:xfrm>
        </p:spPr>
        <p:txBody>
          <a:bodyPr>
            <a:normAutofit fontScale="90000"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ТОКУ ЛЕТА НЕКЕ БАРЕ И ЈЕЗЕРА ПРЕСУШЕ,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" y="1388370"/>
            <a:ext cx="5893905" cy="4303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1182" y="6325152"/>
            <a:ext cx="41148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26497" y="268370"/>
            <a:ext cx="5259485" cy="91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ЗИМИ СЕ ЗАЛЕДЕ.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388370"/>
            <a:ext cx="5804451" cy="4247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9965" y="5810402"/>
            <a:ext cx="10452652" cy="911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ТАДА СЕ НЕКЕ ЖИВОТИЊЕ ЗАВУКУ У МУЉ И ТАКО ПРЕЖИВЕ.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99991" cy="933588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ЛАНАЦ ИСХРАНЕ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4893310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907" y="6381473"/>
            <a:ext cx="2743200" cy="365125"/>
          </a:xfrm>
        </p:spPr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r>
              <a:rPr lang="sr-Cyrl-R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8650" y="6384878"/>
            <a:ext cx="254773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352119" y="3914902"/>
            <a:ext cx="484632" cy="9784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0" y="1865554"/>
            <a:ext cx="2663422" cy="168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Up Arrow 8"/>
          <p:cNvSpPr/>
          <p:nvPr/>
        </p:nvSpPr>
        <p:spPr>
          <a:xfrm rot="5400000">
            <a:off x="3535083" y="1872144"/>
            <a:ext cx="484632" cy="9784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46" y="1178074"/>
            <a:ext cx="2366962" cy="174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Up Arrow 10"/>
          <p:cNvSpPr/>
          <p:nvPr/>
        </p:nvSpPr>
        <p:spPr>
          <a:xfrm rot="4084666">
            <a:off x="7307586" y="1151775"/>
            <a:ext cx="484632" cy="9784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02" y="240196"/>
            <a:ext cx="2822713" cy="211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Up Arrow 12"/>
          <p:cNvSpPr/>
          <p:nvPr/>
        </p:nvSpPr>
        <p:spPr>
          <a:xfrm rot="10800000">
            <a:off x="10409425" y="2296566"/>
            <a:ext cx="484632" cy="9784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83" y="3511356"/>
            <a:ext cx="4063117" cy="149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Up Arrow 14"/>
          <p:cNvSpPr/>
          <p:nvPr/>
        </p:nvSpPr>
        <p:spPr>
          <a:xfrm rot="14916766">
            <a:off x="8612778" y="5043889"/>
            <a:ext cx="484632" cy="97840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78" y="3914902"/>
            <a:ext cx="4331134" cy="293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Up Arrow 16"/>
          <p:cNvSpPr/>
          <p:nvPr/>
        </p:nvSpPr>
        <p:spPr>
          <a:xfrm rot="15336300">
            <a:off x="3116745" y="5157822"/>
            <a:ext cx="480512" cy="93401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3783" y="288437"/>
            <a:ext cx="9684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  И ЈЕЗЕРО СУ СТАЈАЋЕ ВОДЕ.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388739" y="1164412"/>
            <a:ext cx="10261209" cy="135935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БАРЕ СУ ПЛИЋЕ, ДОК СУ ЈЕЗЕРА ДУБЉА.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2627029"/>
            <a:ext cx="4688942" cy="3378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838200" y="5203785"/>
            <a:ext cx="2782330" cy="97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r-Cyrl-RS" smtClean="0">
                <a:solidFill>
                  <a:schemeClr val="bg1"/>
                </a:solidFill>
              </a:rPr>
              <a:t>БАРА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81" y="2412095"/>
            <a:ext cx="5258182" cy="3593091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6837389" y="5028203"/>
            <a:ext cx="2782330" cy="97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r-Cyrl-RS" smtClean="0">
                <a:solidFill>
                  <a:schemeClr val="bg1"/>
                </a:solidFill>
              </a:rPr>
              <a:t>ЈЕЗЕРО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791" y="320675"/>
            <a:ext cx="2586492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64" y="1358762"/>
            <a:ext cx="4078357" cy="1831975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ВЛАЖНОМ ЗЕМЉИШТУ РАСТЕ ТРСКА.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80930" cy="365125"/>
          </a:xfrm>
        </p:spPr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6364" y="6356350"/>
            <a:ext cx="2415209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4" y="2915478"/>
            <a:ext cx="4978645" cy="344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22164" y="1358762"/>
            <a:ext cx="4992758" cy="164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ВОДИ МОЖЕМО ВИДЕТИ ДА РАСТЕ РОГОЗ.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83" y="2915478"/>
            <a:ext cx="4685639" cy="350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30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764"/>
            <a:ext cx="5032513" cy="2348810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ЧИСТОЈ И НЕЗАГАЂЕНОЈ ВОДИ РЕСТЕ БЕЛИ И ЖУТИ ЛОКВАЊ.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76" y="6538912"/>
            <a:ext cx="2743200" cy="365125"/>
          </a:xfrm>
        </p:spPr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3356" y="6488057"/>
            <a:ext cx="2521226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2676" y="163167"/>
            <a:ext cx="2372802" cy="986597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13" y="433215"/>
            <a:ext cx="3384494" cy="21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8" y="3318082"/>
            <a:ext cx="4151906" cy="2744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901">
            <a:off x="5241921" y="2671741"/>
            <a:ext cx="6614012" cy="321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51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3" y="5468455"/>
            <a:ext cx="5125280" cy="6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БАРСКА ПЕРУНИКА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9051" y="87171"/>
            <a:ext cx="2461591" cy="986597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8" y="1138997"/>
            <a:ext cx="3424112" cy="413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173160"/>
            <a:ext cx="5852160" cy="409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90760" y="5463761"/>
            <a:ext cx="5125280" cy="693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ВОДЕНА БОКВИЦА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1" y="1646238"/>
            <a:ext cx="1984513" cy="917575"/>
          </a:xfrm>
        </p:spPr>
        <p:txBody>
          <a:bodyPr>
            <a:normAutofit/>
          </a:bodyPr>
          <a:lstStyle/>
          <a:p>
            <a:r>
              <a:rPr lang="sr-Cyrl-RS" sz="4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РИБЕ</a:t>
            </a:r>
            <a:endParaRPr lang="en-US" sz="40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787" y="6356349"/>
            <a:ext cx="2521226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2039" y="320675"/>
            <a:ext cx="9047922" cy="1325563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2563813"/>
            <a:ext cx="5006010" cy="2197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69115" y="4761555"/>
            <a:ext cx="2110409" cy="56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6" y="2772286"/>
            <a:ext cx="3124200" cy="178079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817705" y="4761555"/>
            <a:ext cx="1416326" cy="56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35" y="2772286"/>
            <a:ext cx="3366880" cy="2098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572212" y="4870658"/>
            <a:ext cx="1930675" cy="56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ШАРАН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7" y="1547123"/>
            <a:ext cx="2156791" cy="718792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2000" smtClean="0">
                <a:solidFill>
                  <a:schemeClr val="tx1"/>
                </a:solidFill>
              </a:rPr>
              <a:t>2.12.2015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2381" y="6356350"/>
            <a:ext cx="274651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98374" y="192847"/>
            <a:ext cx="8928652" cy="1325563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33" y="2605536"/>
            <a:ext cx="3998029" cy="2663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26827" y="1954198"/>
            <a:ext cx="4310270" cy="1142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ВОДЕНЕ ЗМИЈЕ</a:t>
            </a:r>
          </a:p>
          <a:p>
            <a:pPr marL="0" indent="0" algn="ctr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БЕЛОУШКЕ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8" y="3174175"/>
            <a:ext cx="4140080" cy="3105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985616" y="1306215"/>
            <a:ext cx="2835323" cy="1142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БАРСКЕ КОРЊАЧЕ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58" y="2631778"/>
            <a:ext cx="4226916" cy="2820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23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4" y="1325563"/>
            <a:ext cx="3336235" cy="2110271"/>
          </a:xfrm>
        </p:spPr>
        <p:txBody>
          <a:bodyPr>
            <a:norm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ДНУ СУ ЧЕСТО ШКОЉКЕ,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z="1800" smtClean="0">
                <a:solidFill>
                  <a:schemeClr val="tx1"/>
                </a:solidFill>
              </a:rPr>
              <a:t>2.12.2015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8143" y="6356349"/>
            <a:ext cx="274651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5852" y="0"/>
            <a:ext cx="9021417" cy="1325563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998993"/>
            <a:ext cx="4476473" cy="335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42551" y="1395447"/>
            <a:ext cx="5501310" cy="185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ВОДЕНИМ БИЉКАМА БАРСКИ ПУЖЕВИ.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60" y="3062427"/>
            <a:ext cx="4399722" cy="329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75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099931"/>
            <a:ext cx="10820400" cy="1311965"/>
          </a:xfrm>
        </p:spPr>
        <p:txBody>
          <a:bodyPr>
            <a:normAutofit lnSpcReduction="10000"/>
          </a:bodyPr>
          <a:lstStyle/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ГУСТИШУ ВИСОКИХ ЈЕЗЕРСКИХ И БАРСКИХ  БИЉАКА ЖИВЕ И </a:t>
            </a: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 </a:t>
            </a:r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СВОЈА ГНЕЗДА БАРСКЕ ПТИЦЕ.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B097-398E-4E6C-864B-B0A1A192EBA1}" type="datetime1">
              <a:rPr lang="sr-Cyrl-RS" smtClean="0"/>
              <a:t>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5852" y="153091"/>
            <a:ext cx="9127435" cy="946840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БАРИ И ЈЕЗЕРУ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2420455"/>
            <a:ext cx="5510950" cy="3737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1806" y="5438776"/>
            <a:ext cx="2156791" cy="7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69" y="2411896"/>
            <a:ext cx="5364952" cy="3636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176608" y="2420628"/>
            <a:ext cx="2517913" cy="80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ЧАПЉА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238</Words>
  <Application>Microsoft Office PowerPoint</Application>
  <PresentationFormat>Widescreen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БАРА   И    ЈЕЗЕРО</vt:lpstr>
      <vt:lpstr>БАРА  И ЈЕЗЕРО СУ СТАЈАЋЕ ВОДЕ.</vt:lpstr>
      <vt:lpstr>БИЉКЕ</vt:lpstr>
      <vt:lpstr>БИЉКЕ</vt:lpstr>
      <vt:lpstr>БИЉКЕ</vt:lpstr>
      <vt:lpstr>ЖИВОТИЊЕ У БАРИ И ЈЕЗЕРУ</vt:lpstr>
      <vt:lpstr>ЖИВОТИЊЕ У БАРИ И ЈЕЗЕРУ</vt:lpstr>
      <vt:lpstr>ЖИВОТИЊЕ У БАРИ И ЈЕЗЕРУ</vt:lpstr>
      <vt:lpstr>ЖИВОТИЊЕ У БАРИ И ЈЕЗЕРУ</vt:lpstr>
      <vt:lpstr>ЖИВОТИЊЕ У БАРИ И ЈЕЗЕРУ</vt:lpstr>
      <vt:lpstr>ЖИВОТИЊЕ У БАРИ И ЈЕЗЕРУ</vt:lpstr>
      <vt:lpstr>БАРЕ И ЈЕЗЕРА ПОСЕЋУЈУ И ЖИВОТИЊЕ ДРУГИХ СТАНИШТА.</vt:lpstr>
      <vt:lpstr>ЖИВОТИЊЕ У БАРИ И ЈЕЗЕРУ</vt:lpstr>
      <vt:lpstr>У ТОКУ ЛЕТА НЕКЕ БАРЕ И ЈЕЗЕРА ПРЕСУШЕ,</vt:lpstr>
      <vt:lpstr>ЛАНАЦ ИСХРАНЕ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41</cp:revision>
  <dcterms:created xsi:type="dcterms:W3CDTF">2015-11-25T15:14:59Z</dcterms:created>
  <dcterms:modified xsi:type="dcterms:W3CDTF">2015-12-02T08:51:52Z</dcterms:modified>
</cp:coreProperties>
</file>