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-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98EFE-439F-4D01-B297-993A42F1DCE2}" type="datetimeFigureOut">
              <a:rPr lang="en-US" smtClean="0"/>
              <a:t>27.11.2015.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4DFD3-7F9E-495A-9DDB-0BB878231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9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4DFD3-7F9E-495A-9DDB-0BB8782314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B310-6329-465E-9942-4E2FC1E6DA11}" type="datetime1">
              <a:rPr lang="en-US" smtClean="0"/>
              <a:t>27.11.2015.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8083-AA2D-4D53-BB48-BEA810A2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7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FEB8-CC1C-4295-810A-5A4A13BF7E22}" type="datetime1">
              <a:rPr lang="en-US" smtClean="0"/>
              <a:t>27.11.2015.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8083-AA2D-4D53-BB48-BEA810A2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7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3626-3E67-4343-BF6E-257EA4F50B0E}" type="datetime1">
              <a:rPr lang="en-US" smtClean="0"/>
              <a:t>27.11.2015.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8083-AA2D-4D53-BB48-BEA810A2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427C-AF93-4EC8-B7DF-85E1A6BA8892}" type="datetime1">
              <a:rPr lang="en-US" smtClean="0"/>
              <a:t>27.11.2015.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8083-AA2D-4D53-BB48-BEA810A2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6CF5-D065-4C66-9554-8E7E4308CBAD}" type="datetime1">
              <a:rPr lang="en-US" smtClean="0"/>
              <a:t>27.11.2015.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8083-AA2D-4D53-BB48-BEA810A2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0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1280-71B9-4C3F-BC9C-D477203A546B}" type="datetime1">
              <a:rPr lang="en-US" smtClean="0"/>
              <a:t>27.11.2015.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8083-AA2D-4D53-BB48-BEA810A2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D16D-4E41-4021-AE13-7337BA161499}" type="datetime1">
              <a:rPr lang="en-US" smtClean="0"/>
              <a:t>27.11.2015.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8083-AA2D-4D53-BB48-BEA810A2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7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BF70-6108-4FAC-A874-184886424899}" type="datetime1">
              <a:rPr lang="en-US" smtClean="0"/>
              <a:t>27.11.2015.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8083-AA2D-4D53-BB48-BEA810A2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D0F3-B738-4BF9-A6DA-A6E3205ACA72}" type="datetime1">
              <a:rPr lang="en-US" smtClean="0"/>
              <a:t>27.11.2015.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8083-AA2D-4D53-BB48-BEA810A2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5175-5A23-4C0B-8356-945C32278710}" type="datetime1">
              <a:rPr lang="en-US" smtClean="0"/>
              <a:t>27.11.2015.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8083-AA2D-4D53-BB48-BEA810A2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1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F6B5-5286-4229-9C64-299D77FD4E5B}" type="datetime1">
              <a:rPr lang="en-US" smtClean="0"/>
              <a:t>27.11.2015.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8083-AA2D-4D53-BB48-BEA810A2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5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7A825-29EE-436A-8095-BE8E40D564F9}" type="datetime1">
              <a:rPr lang="en-US" smtClean="0"/>
              <a:t>27.11.2015.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68083-AA2D-4D53-BB48-BEA810A2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2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52" y="329237"/>
            <a:ext cx="9144000" cy="1863163"/>
          </a:xfrm>
        </p:spPr>
        <p:txBody>
          <a:bodyPr>
            <a:normAutofit/>
          </a:bodyPr>
          <a:lstStyle/>
          <a:p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КУЛТИВИСАНЕ ЖИВОТНЕ ЗАЈЕДНИЦЕ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/>
              <a:t>Душанка Пивнички</a:t>
            </a:r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27" y="2192400"/>
            <a:ext cx="8323996" cy="42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/>
              <a:t>Душанка Пивнички</a:t>
            </a:r>
            <a:endParaRPr lang="en-US" sz="20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6435655" cy="946840"/>
          </a:xfrm>
        </p:spPr>
        <p:txBody>
          <a:bodyPr/>
          <a:lstStyle/>
          <a:p>
            <a:r>
              <a:rPr lang="sr-Cyrl-BA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Штеточине у повртњаку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www.vesti-online.com/data/images/2010-02-15/34158_zec--najveci-na-svetu-01_if.jpg?ver=131631574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0" y="1311966"/>
            <a:ext cx="4984749" cy="332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6120" y="3572712"/>
            <a:ext cx="52493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r-Cyrl-BA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 се зеленим </a:t>
            </a:r>
            <a:r>
              <a:rPr lang="sr-Cyrl-BA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деловима биљке и </a:t>
            </a:r>
            <a:r>
              <a:rPr lang="sr-Cyrl-BA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неким плодовима</a:t>
            </a:r>
            <a:r>
              <a:rPr lang="sr-Cyrl-BA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sr-Cyrl-B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зец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http://www.agropress.org.rs/files/kupusa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032" y="1311966"/>
            <a:ext cx="4912784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5801139" y="3928393"/>
            <a:ext cx="47045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Полажејаја </a:t>
            </a:r>
            <a:r>
              <a:rPr lang="sr-Cyrl-BA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листове купуса.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лептир купусар</a:t>
            </a:r>
            <a:endParaRPr lang="sr-Cyrl-B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302" y="159026"/>
            <a:ext cx="5759795" cy="901149"/>
          </a:xfrm>
        </p:spPr>
        <p:txBody>
          <a:bodyPr>
            <a:normAutofit/>
          </a:bodyPr>
          <a:lstStyle/>
          <a:p>
            <a:r>
              <a:rPr lang="sr-Cyrl-BA" b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Корисне </a:t>
            </a:r>
            <a:r>
              <a:rPr lang="sr-Cyrl-B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492" y="4347369"/>
            <a:ext cx="2235925" cy="823912"/>
          </a:xfrm>
        </p:spPr>
        <p:txBody>
          <a:bodyPr>
            <a:normAutofit/>
          </a:bodyPr>
          <a:lstStyle/>
          <a:p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бубамара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266043" y="6378596"/>
            <a:ext cx="4114800" cy="365125"/>
          </a:xfrm>
        </p:spPr>
        <p:txBody>
          <a:bodyPr/>
          <a:lstStyle/>
          <a:p>
            <a:r>
              <a:rPr lang="sr-Cyrl-RS" sz="2000" smtClean="0"/>
              <a:t>Душанка Пивнички</a:t>
            </a:r>
            <a:endParaRPr lang="en-US" sz="2000"/>
          </a:p>
        </p:txBody>
      </p:sp>
      <p:pic>
        <p:nvPicPr>
          <p:cNvPr id="8" name="Picture 10" descr="http://www.gizdic.com/informacije/razno/images/bubama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" y="1133533"/>
            <a:ext cx="4933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07985" y="1204087"/>
            <a:ext cx="3459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Једе биљне ваши.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https://encrypted-tbn3.gstatic.com/images?q=tbn:ANd9GcRTQ7k8kwSWQo_9P6TI9nQzijAS1HyXBpTtbZK9xllEWf3002AwELvnuD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49" y="1177465"/>
            <a:ext cx="4649029" cy="323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581649" y="3879615"/>
            <a:ext cx="45016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Једе пољске мишеве</a:t>
            </a:r>
            <a:r>
              <a:rPr lang="sr-Cyrl-BA" sz="18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8444118" y="1177465"/>
            <a:ext cx="1786560" cy="8239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ласица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http://svetzivotinja.files.wordpress.com/2011/06/earthworm.jpg?w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14" y="4572871"/>
            <a:ext cx="4270324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481314" y="5644257"/>
            <a:ext cx="34297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Ствара растресито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земљиште</a:t>
            </a:r>
            <a:r>
              <a:rPr lang="sr-Cyrl-BA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6816172" y="4826083"/>
            <a:ext cx="2235925" cy="823912"/>
          </a:xfrm>
        </p:spPr>
        <p:txBody>
          <a:bodyPr>
            <a:noAutofit/>
          </a:bodyPr>
          <a:lstStyle/>
          <a:p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кишна глиста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1" grpId="0"/>
      <p:bldP spid="13" grpId="0" build="p" animBg="1"/>
      <p:bldP spid="16" grpId="0"/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7" y="104775"/>
            <a:ext cx="5157787" cy="1325563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ЛАНАЦ ИСХРАНЕ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9" y="5000107"/>
            <a:ext cx="2586755" cy="1721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ight Arrow 9"/>
          <p:cNvSpPr/>
          <p:nvPr/>
        </p:nvSpPr>
        <p:spPr>
          <a:xfrm rot="17846524">
            <a:off x="732955" y="4147560"/>
            <a:ext cx="1095242" cy="335975"/>
          </a:xfrm>
          <a:prstGeom prst="rightArrow">
            <a:avLst>
              <a:gd name="adj1" fmla="val 50000"/>
              <a:gd name="adj2" fmla="val 14440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8" y="1771538"/>
            <a:ext cx="2591961" cy="1859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ight Arrow 11"/>
          <p:cNvSpPr/>
          <p:nvPr/>
        </p:nvSpPr>
        <p:spPr>
          <a:xfrm rot="21132365">
            <a:off x="2393798" y="1246687"/>
            <a:ext cx="1095242" cy="335975"/>
          </a:xfrm>
          <a:prstGeom prst="rightArrow">
            <a:avLst>
              <a:gd name="adj1" fmla="val 50000"/>
              <a:gd name="adj2" fmla="val 14440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/>
          </a:p>
        </p:txBody>
      </p:sp>
      <p:pic>
        <p:nvPicPr>
          <p:cNvPr id="13" name="Picture 6" descr="SNAK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33" y="880175"/>
            <a:ext cx="2807498" cy="2104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 rot="609060">
            <a:off x="6818051" y="1320074"/>
            <a:ext cx="1095242" cy="335975"/>
          </a:xfrm>
          <a:prstGeom prst="rightArrow">
            <a:avLst>
              <a:gd name="adj1" fmla="val 50000"/>
              <a:gd name="adj2" fmla="val 14440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/>
          </a:p>
        </p:txBody>
      </p:sp>
      <p:pic>
        <p:nvPicPr>
          <p:cNvPr id="15" name="Picture 42" descr="je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80175"/>
            <a:ext cx="2435087" cy="27934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 rot="6392340">
            <a:off x="10040866" y="3389821"/>
            <a:ext cx="1095242" cy="335975"/>
          </a:xfrm>
          <a:prstGeom prst="rightArrow">
            <a:avLst>
              <a:gd name="adj1" fmla="val 50000"/>
              <a:gd name="adj2" fmla="val 14440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5" y="4329032"/>
            <a:ext cx="3230120" cy="2175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ight Arrow 17"/>
          <p:cNvSpPr/>
          <p:nvPr/>
        </p:nvSpPr>
        <p:spPr>
          <a:xfrm rot="10800000">
            <a:off x="7605779" y="5172757"/>
            <a:ext cx="1095242" cy="335975"/>
          </a:xfrm>
          <a:prstGeom prst="rightArrow">
            <a:avLst>
              <a:gd name="adj1" fmla="val 50000"/>
              <a:gd name="adj2" fmla="val 14440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/>
          </a:p>
        </p:txBody>
      </p:sp>
      <p:pic>
        <p:nvPicPr>
          <p:cNvPr id="19" name="Picture 7" descr="ptica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63" y="4329032"/>
            <a:ext cx="3883183" cy="246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ight Arrow 19"/>
          <p:cNvSpPr/>
          <p:nvPr/>
        </p:nvSpPr>
        <p:spPr>
          <a:xfrm rot="10800000">
            <a:off x="3221421" y="6049355"/>
            <a:ext cx="1095242" cy="335975"/>
          </a:xfrm>
          <a:prstGeom prst="rightArrow">
            <a:avLst>
              <a:gd name="adj1" fmla="val 50000"/>
              <a:gd name="adj2" fmla="val 14440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5755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КУЛТИВИСАНЕ ЖИВОТНЕ ЗАЈЕДНИЦЕ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настале када их је човек створио за своје потребе</a:t>
            </a:r>
          </a:p>
          <a:p>
            <a:pPr marL="0" indent="0">
              <a:buNone/>
            </a:pPr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(исхрану, даљу прераду, исхрану стоке...).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09" y="3034883"/>
            <a:ext cx="5399195" cy="38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416"/>
            <a:ext cx="10515600" cy="1325563"/>
          </a:xfrm>
        </p:spPr>
        <p:txBody>
          <a:bodyPr/>
          <a:lstStyle/>
          <a:p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КУЛТИВИСАНЕ ЖИВОТНЕ ЗАЈЕДНИЦЕ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48241" y="2505075"/>
            <a:ext cx="1608682" cy="582682"/>
          </a:xfrm>
        </p:spPr>
        <p:txBody>
          <a:bodyPr>
            <a:normAutofit/>
          </a:bodyPr>
          <a:lstStyle/>
          <a:p>
            <a:r>
              <a:rPr lang="sr-Cyrl-R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ЊИВА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sr-Cyrl-RS" smtClean="0"/>
          </a:p>
          <a:p>
            <a:pPr marL="0" indent="0">
              <a:buNone/>
            </a:pPr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/>
              <a:t>Душанка Пивнички</a:t>
            </a:r>
            <a:endParaRPr lang="en-US" sz="2000"/>
          </a:p>
        </p:txBody>
      </p:sp>
      <p:sp>
        <p:nvSpPr>
          <p:cNvPr id="5" name="Up Arrow 4"/>
          <p:cNvSpPr/>
          <p:nvPr/>
        </p:nvSpPr>
        <p:spPr>
          <a:xfrm rot="12370734">
            <a:off x="1484245" y="1470991"/>
            <a:ext cx="484632" cy="96515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0800000">
            <a:off x="3418681" y="1491686"/>
            <a:ext cx="484632" cy="96515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8"/>
          <p:cNvSpPr txBox="1">
            <a:spLocks/>
          </p:cNvSpPr>
          <p:nvPr/>
        </p:nvSpPr>
        <p:spPr>
          <a:xfrm>
            <a:off x="2331547" y="2493549"/>
            <a:ext cx="2638018" cy="5826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ПОВРТЊАК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Up Arrow 13"/>
          <p:cNvSpPr/>
          <p:nvPr/>
        </p:nvSpPr>
        <p:spPr>
          <a:xfrm rot="10800000">
            <a:off x="5997575" y="1491686"/>
            <a:ext cx="484632" cy="96515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5136566" y="2493548"/>
            <a:ext cx="2231643" cy="5826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ВОЋЊАК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 rot="10800000">
            <a:off x="7911084" y="1491686"/>
            <a:ext cx="484632" cy="96515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8"/>
          <p:cNvSpPr txBox="1">
            <a:spLocks/>
          </p:cNvSpPr>
          <p:nvPr/>
        </p:nvSpPr>
        <p:spPr>
          <a:xfrm>
            <a:off x="7407966" y="2490552"/>
            <a:ext cx="2517912" cy="5826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Up Arrow 17"/>
          <p:cNvSpPr/>
          <p:nvPr/>
        </p:nvSpPr>
        <p:spPr>
          <a:xfrm rot="8814109">
            <a:off x="10048799" y="1454522"/>
            <a:ext cx="484632" cy="96515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8"/>
          <p:cNvSpPr txBox="1">
            <a:spLocks/>
          </p:cNvSpPr>
          <p:nvPr/>
        </p:nvSpPr>
        <p:spPr>
          <a:xfrm>
            <a:off x="10081775" y="2692358"/>
            <a:ext cx="1351721" cy="3902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2" y="3104184"/>
            <a:ext cx="4048040" cy="22770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29" y="4736978"/>
            <a:ext cx="3292654" cy="2096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17" y="3096503"/>
            <a:ext cx="4267980" cy="21339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99" y="4624742"/>
            <a:ext cx="3429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87" y="2970426"/>
            <a:ext cx="3181525" cy="23861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6038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5" grpId="0" animBg="1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  <p:bldP spid="18" grpId="0" animBg="1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518" y="104775"/>
            <a:ext cx="3970751" cy="1325563"/>
          </a:xfrm>
        </p:spPr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ПОВРТЊАК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296" y="1126435"/>
            <a:ext cx="5719279" cy="2521519"/>
          </a:xfrm>
        </p:spPr>
        <p:txBody>
          <a:bodyPr>
            <a:normAutofit/>
          </a:bodyPr>
          <a:lstStyle/>
          <a:p>
            <a:r>
              <a:rPr lang="sr-Cyrl-BA" sz="3600">
                <a:latin typeface="Times New Roman" panose="02020603050405020304" pitchFamily="18" charset="0"/>
                <a:cs typeface="Times New Roman" panose="02020603050405020304" pitchFamily="18" charset="0"/>
              </a:rPr>
              <a:t>Повртњак је култивисана заједница поврт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рских</a:t>
            </a:r>
            <a:r>
              <a:rPr lang="sr-Cyrl-BA" sz="3600">
                <a:latin typeface="Times New Roman" panose="02020603050405020304" pitchFamily="18" charset="0"/>
                <a:cs typeface="Times New Roman" panose="02020603050405020304" pitchFamily="18" charset="0"/>
              </a:rPr>
              <a:t> биљака и животња које ту живе.</a:t>
            </a:r>
          </a:p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9013"/>
            <a:ext cx="7050156" cy="371704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9765" y="1171428"/>
            <a:ext cx="5529470" cy="2667293"/>
          </a:xfrm>
        </p:spPr>
        <p:txBody>
          <a:bodyPr>
            <a:normAutofit lnSpcReduction="10000"/>
          </a:bodyPr>
          <a:lstStyle/>
          <a:p>
            <a:r>
              <a:rPr lang="sr-Cyrl-BA" sz="3900">
                <a:latin typeface="Times New Roman" panose="02020603050405020304" pitchFamily="18" charset="0"/>
                <a:cs typeface="Times New Roman" panose="02020603050405020304" pitchFamily="18" charset="0"/>
              </a:rPr>
              <a:t>Повртњаци се налазе у близини река где има пуно плодног земљишта и воде, толпоте и светлости.</a:t>
            </a:r>
          </a:p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834809" y="6356350"/>
            <a:ext cx="4114800" cy="365125"/>
          </a:xfrm>
        </p:spPr>
        <p:txBody>
          <a:bodyPr/>
          <a:lstStyle/>
          <a:p>
            <a:r>
              <a:rPr lang="sr-Cyrl-RS" sz="2000" smtClean="0"/>
              <a:t>Душанка Пивнички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6998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914" y="101980"/>
            <a:ext cx="10515600" cy="1101207"/>
          </a:xfrm>
        </p:spPr>
        <p:txBody>
          <a:bodyPr>
            <a:normAutofit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ПОВРТЊАК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22954" y="1519238"/>
            <a:ext cx="5547760" cy="1638299"/>
          </a:xfrm>
        </p:spPr>
        <p:txBody>
          <a:bodyPr>
            <a:normAutofit fontScale="92500"/>
          </a:bodyPr>
          <a:lstStyle/>
          <a:p>
            <a:r>
              <a:rPr lang="sr-Cyrl-BA" sz="3900">
                <a:latin typeface="Times New Roman" panose="02020603050405020304" pitchFamily="18" charset="0"/>
                <a:cs typeface="Times New Roman" panose="02020603050405020304" pitchFamily="18" charset="0"/>
              </a:rPr>
              <a:t>Човек у исхрани користи различите делове повртарских биљака.</a:t>
            </a:r>
          </a:p>
          <a:p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sz="half" idx="2"/>
          </p:nvPr>
        </p:nvSpPr>
        <p:spPr>
          <a:xfrm>
            <a:off x="415719" y="2685428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</a:t>
            </a:r>
          </a:p>
          <a:p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шаргарепа</a:t>
            </a:r>
          </a:p>
          <a:p>
            <a:pPr marL="0" indent="0">
              <a:buNone/>
            </a:pPr>
            <a:endParaRPr lang="sr-Cyrl-R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цвекла</a:t>
            </a:r>
          </a:p>
          <a:p>
            <a:pPr marL="0" indent="0">
              <a:buNone/>
            </a:pPr>
            <a:endParaRPr lang="sr-Cyrl-R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першун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560">
            <a:off x="3934927" y="2449114"/>
            <a:ext cx="2009775" cy="2276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662">
            <a:off x="2339007" y="3493326"/>
            <a:ext cx="1411357" cy="1987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57" y="4688063"/>
            <a:ext cx="2562225" cy="1781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2489285"/>
            <a:ext cx="3869635" cy="2580967"/>
          </a:xfrm>
        </p:spPr>
        <p:txBody>
          <a:bodyPr>
            <a:normAutofit/>
          </a:bodyPr>
          <a:lstStyle/>
          <a:p>
            <a:r>
              <a:rPr lang="sr-Cyrl-R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подземно стабло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кромпир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r-Cyrl-R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37" y="2507489"/>
            <a:ext cx="2552700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11" y="4403762"/>
            <a:ext cx="3511249" cy="2336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74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059" y="1232453"/>
            <a:ext cx="3047621" cy="4212328"/>
          </a:xfrm>
        </p:spPr>
        <p:txBody>
          <a:bodyPr>
            <a:normAutofit fontScale="92500" lnSpcReduction="10000"/>
          </a:bodyPr>
          <a:lstStyle/>
          <a:p>
            <a:r>
              <a:rPr lang="sr-Cyrl-R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спанаћ</a:t>
            </a:r>
          </a:p>
          <a:p>
            <a:endParaRPr lang="sr-Cyrl-R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купус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r-Cyrl-R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r-Cyrl-R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зелена салата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31168"/>
            <a:ext cx="1828800" cy="2505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5361" y="1497496"/>
            <a:ext cx="4362796" cy="4386469"/>
          </a:xfrm>
        </p:spPr>
        <p:txBody>
          <a:bodyPr>
            <a:normAutofit/>
          </a:bodyPr>
          <a:lstStyle/>
          <a:p>
            <a:r>
              <a:rPr lang="sr-Cyrl-R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карфиол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r-Cyrl-R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r-Cyrl-R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броколи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r-Cyrl-R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r-Cyrl-R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83111"/>
            <a:ext cx="2181225" cy="1609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18681" y="286269"/>
            <a:ext cx="4977916" cy="65529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ПОВРТЊАК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11" y="4792836"/>
            <a:ext cx="1981401" cy="1748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97" y="1031168"/>
            <a:ext cx="2673832" cy="2146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25" y="3183111"/>
            <a:ext cx="2238375" cy="2038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2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475" y="1084815"/>
            <a:ext cx="1797395" cy="823912"/>
          </a:xfrm>
        </p:spPr>
        <p:txBody>
          <a:bodyPr>
            <a:normAutofit/>
          </a:bodyPr>
          <a:lstStyle/>
          <a:p>
            <a:r>
              <a:rPr lang="sr-Cyrl-R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96" y="2075414"/>
            <a:ext cx="2986086" cy="3684588"/>
          </a:xfrm>
        </p:spPr>
        <p:txBody>
          <a:bodyPr>
            <a:normAutofit/>
          </a:bodyPr>
          <a:lstStyle/>
          <a:p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паприка</a:t>
            </a:r>
          </a:p>
          <a:p>
            <a:endParaRPr lang="sr-Cyrl-R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парадајз</a:t>
            </a:r>
          </a:p>
          <a:p>
            <a:endParaRPr lang="sr-Cyrl-R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краставац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4122" y="1722783"/>
            <a:ext cx="3047379" cy="3882887"/>
          </a:xfrm>
        </p:spPr>
        <p:txBody>
          <a:bodyPr>
            <a:normAutofit fontScale="92500" lnSpcReduction="10000"/>
          </a:bodyPr>
          <a:lstStyle/>
          <a:p>
            <a:r>
              <a:rPr lang="sr-Cyrl-RS" sz="39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9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пасуљ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r-Cyrl-R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r-Cyrl-R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r-Cyrl-R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r-Cyrl-R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9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грашак</a:t>
            </a:r>
            <a:endParaRPr lang="en-US" sz="39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14" y="1590882"/>
            <a:ext cx="1993452" cy="1848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/>
              <a:t>Душанка Пивнички</a:t>
            </a:r>
            <a:endParaRPr lang="en-US" sz="20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18681" y="218661"/>
            <a:ext cx="5044177" cy="721553"/>
          </a:xfrm>
        </p:spPr>
        <p:txBody>
          <a:bodyPr>
            <a:normAutofit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ПОВРТЊАК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99" y="3238707"/>
            <a:ext cx="177165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46" y="4676825"/>
            <a:ext cx="1645920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01" y="1536458"/>
            <a:ext cx="2942603" cy="1972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730" y="4207932"/>
            <a:ext cx="2865784" cy="2063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9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233" y="232603"/>
            <a:ext cx="6607934" cy="708301"/>
          </a:xfrm>
        </p:spPr>
        <p:txBody>
          <a:bodyPr/>
          <a:lstStyle/>
          <a:p>
            <a:r>
              <a:rPr lang="sr-Cyrl-BA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Штеточине у повртњаку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516" y="1099936"/>
            <a:ext cx="1691377" cy="823912"/>
          </a:xfrm>
        </p:spPr>
        <p:txBody>
          <a:bodyPr>
            <a:normAutofit/>
          </a:bodyPr>
          <a:lstStyle/>
          <a:p>
            <a:r>
              <a:rPr lang="sr-Cyrl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иљке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530416"/>
            <a:ext cx="5157787" cy="3684588"/>
          </a:xfrm>
        </p:spPr>
        <p:txBody>
          <a:bodyPr>
            <a:normAutofit/>
          </a:bodyPr>
          <a:lstStyle/>
          <a:p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маслачак</a:t>
            </a:r>
          </a:p>
          <a:p>
            <a:endParaRPr lang="sr-Cyrl-R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кукољ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62" y="1215231"/>
            <a:ext cx="5400468" cy="3800727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/>
              <a:t>Душанка Пивнички</a:t>
            </a:r>
            <a:endParaRPr lang="en-US" sz="20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84" y="3730704"/>
            <a:ext cx="4257158" cy="27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09994"/>
            <a:ext cx="2955235" cy="823912"/>
          </a:xfrm>
        </p:spPr>
        <p:txBody>
          <a:bodyPr>
            <a:normAutofit/>
          </a:bodyPr>
          <a:lstStyle/>
          <a:p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/>
              <a:t>Душанка Пивнички</a:t>
            </a:r>
            <a:endParaRPr lang="en-US" sz="20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1022" y="219351"/>
            <a:ext cx="6409151" cy="854075"/>
          </a:xfrm>
        </p:spPr>
        <p:txBody>
          <a:bodyPr/>
          <a:lstStyle/>
          <a:p>
            <a:r>
              <a:rPr lang="sr-Cyrl-BA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Штеточине у повртњаку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encrypted-tbn2.gstatic.com/images?q=tbn:ANd9GcQileVZc_2oCorhQFwQUPyvnj2ph9qOlqAJv5UnPvcBoGcEvASdTAvJAP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0" y="1891306"/>
            <a:ext cx="4781586" cy="282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457509" y="3689133"/>
            <a:ext cx="46975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 се корењем </a:t>
            </a:r>
            <a:r>
              <a:rPr lang="sr-Cyrl-BA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младих </a:t>
            </a:r>
            <a:r>
              <a:rPr lang="sr-Cyrl-BA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биљака</a:t>
            </a:r>
            <a:r>
              <a:rPr lang="sr-Cyrl-BA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ровац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5371668" y="4508448"/>
            <a:ext cx="55634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 се </a:t>
            </a:r>
            <a:r>
              <a:rPr lang="sr-Cyrl-BA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младим листовима </a:t>
            </a:r>
            <a:endParaRPr lang="sr-Cyrl-BA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кромпира</a:t>
            </a:r>
            <a:r>
              <a:rPr lang="sr-Cyrl-BA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кромпирова златица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://www.poljoberza.net/tekstovi/slike/PG022_3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12" y="2099681"/>
            <a:ext cx="4060013" cy="249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03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192</Words>
  <Application>Microsoft Office PowerPoint</Application>
  <PresentationFormat>Widescreen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КУЛТИВИСАНЕ ЖИВОТНЕ ЗАЈЕДНИЦЕ</vt:lpstr>
      <vt:lpstr>КУЛТИВИСАНЕ ЖИВОТНЕ ЗАЈЕДНИЦЕ</vt:lpstr>
      <vt:lpstr>КУЛТИВИСАНЕ ЖИВОТНЕ ЗАЈЕДНИЦЕ</vt:lpstr>
      <vt:lpstr>ПОВРТЊАК</vt:lpstr>
      <vt:lpstr>ПОВРТЊАК</vt:lpstr>
      <vt:lpstr>ПОВРТЊАК</vt:lpstr>
      <vt:lpstr>ПОВРТЊАК</vt:lpstr>
      <vt:lpstr>Штеточине у повртњаку </vt:lpstr>
      <vt:lpstr>Штеточине у повртњаку </vt:lpstr>
      <vt:lpstr>Штеточине у повртњаку </vt:lpstr>
      <vt:lpstr>Корисне животиње</vt:lpstr>
      <vt:lpstr>ЛАНАЦ ИСХРАНЕ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X</cp:lastModifiedBy>
  <cp:revision>47</cp:revision>
  <dcterms:created xsi:type="dcterms:W3CDTF">2015-11-16T09:47:46Z</dcterms:created>
  <dcterms:modified xsi:type="dcterms:W3CDTF">2015-11-26T23:12:38Z</dcterms:modified>
</cp:coreProperties>
</file>