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72" r:id="rId9"/>
    <p:sldId id="263" r:id="rId10"/>
    <p:sldId id="273" r:id="rId11"/>
    <p:sldId id="274" r:id="rId12"/>
    <p:sldId id="275" r:id="rId13"/>
    <p:sldId id="276" r:id="rId14"/>
    <p:sldId id="269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A05DE-839C-4CC9-8213-1BDEA657840F}" type="datetime1">
              <a:rPr lang="en-US" smtClean="0"/>
              <a:t>23.11.2015.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F6D7-EDBB-4264-A4F4-A72F522EB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5368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78667-8DC9-467C-96AD-2661C8B30363}" type="datetime1">
              <a:rPr lang="en-US" smtClean="0"/>
              <a:t>23.11.2015.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0CD2B-78D7-405A-927A-219A26F44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566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9278667-8DC9-467C-96AD-2661C8B30363}" type="datetime1">
              <a:rPr lang="en-US" smtClean="0"/>
              <a:t>23.11.2015.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00CD2B-78D7-405A-927A-219A26F44C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1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22.11.2015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307-A60A-4121-A76B-534C90D0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3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22.11.2015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307-A60A-4121-A76B-534C90D0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9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22.11.2015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307-A60A-4121-A76B-534C90D0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0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22.11.2015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307-A60A-4121-A76B-534C90D0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1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22.11.2015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307-A60A-4121-A76B-534C90D0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9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22.11.2015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307-A60A-4121-A76B-534C90D0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8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22.11.2015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307-A60A-4121-A76B-534C90D0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2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22.11.2015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307-A60A-4121-A76B-534C90D0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22.11.2015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307-A60A-4121-A76B-534C90D0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0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22.11.2015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307-A60A-4121-A76B-534C90D0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9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mtClean="0"/>
              <a:t>22.11.2015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7307-A60A-4121-A76B-534C90D0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1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6125"/>
                    </a14:imgEffect>
                    <a14:imgEffect>
                      <a14:saturation sat="12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22.11.2015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Душанка Пивнички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F7307-A60A-4121-A76B-534C90D0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2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8218" y="365125"/>
            <a:ext cx="2408583" cy="1325563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9025" y="1428060"/>
            <a:ext cx="5761383" cy="4071592"/>
          </a:xfrm>
        </p:spPr>
        <p:txBody>
          <a:bodyPr>
            <a:normAutofit lnSpcReduction="10000"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УРЕЂЕНА ЖИВОТНА ЗАЈЕДНИЦА У КОЈОЈ ЉУДИ САДЕ И ГАЈЕ ОДАБРАНЕ  БИЉКЕ: УКРАСНО ДРВЕЋЕ, ЖБУЊЕ И ЦВЕЋЕ.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94891" y="6338404"/>
            <a:ext cx="2773017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22.11.2015</a:t>
            </a: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46" y="762863"/>
            <a:ext cx="6497709" cy="4882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Title 2"/>
          <p:cNvSpPr txBox="1">
            <a:spLocks/>
          </p:cNvSpPr>
          <p:nvPr/>
        </p:nvSpPr>
        <p:spPr>
          <a:xfrm rot="746698">
            <a:off x="5762415" y="5512733"/>
            <a:ext cx="47200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ГОРАНСКИ ПАРК У БЕЧЕЈУ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1284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ЦВЕЋЕ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517" y="6338404"/>
            <a:ext cx="1598129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22.11.2015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3635" y="6338404"/>
            <a:ext cx="3063944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БИЉКЕ У ПАРКОВИМА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517" y="2449204"/>
            <a:ext cx="1832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ЛАЛЕ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29" y="1558308"/>
            <a:ext cx="2381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61650" y="4208991"/>
            <a:ext cx="2673626" cy="612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БЕЛЕ РАДЕ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26" y="4074495"/>
            <a:ext cx="2893628" cy="2170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943474" y="1893378"/>
            <a:ext cx="2546904" cy="1023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ПЕРУНИКЕ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73" y="1383748"/>
            <a:ext cx="4064000" cy="223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022573" y="3859145"/>
            <a:ext cx="1574523" cy="570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РУЖЕ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87" y="3911310"/>
            <a:ext cx="4031148" cy="2506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323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1" grpId="0" build="p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22.11.2015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4122" y="6356350"/>
            <a:ext cx="2839278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БИЉКЕ У ПАРКОВИМА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75991" cy="1222375"/>
          </a:xfrm>
        </p:spPr>
        <p:txBody>
          <a:bodyPr/>
          <a:lstStyle/>
          <a:p>
            <a:pPr marL="0" indent="0">
              <a:buNone/>
            </a:pPr>
            <a:r>
              <a:rPr lang="sr-Cyrl-RS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ДРВЕЋЕ</a:t>
            </a:r>
          </a:p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МАГНОЛИЈА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65" y="1317032"/>
            <a:ext cx="3477291" cy="2541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340341"/>
            <a:ext cx="2166730" cy="53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ПЛАТАН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27" y="3827800"/>
            <a:ext cx="4068568" cy="2545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7169426" y="1559787"/>
            <a:ext cx="2166730" cy="53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КЕСТЕН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38" y="627021"/>
            <a:ext cx="3336235" cy="3032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490254" y="4057521"/>
            <a:ext cx="2166730" cy="53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ВРБА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08" y="3074772"/>
            <a:ext cx="2831758" cy="3783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2124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7" grpId="0" build="p"/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7382" y="6356350"/>
            <a:ext cx="1759226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22.11.2015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4329" y="6356350"/>
            <a:ext cx="2865783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 У ПАРКУ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ВЕВЕРИЦЕ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47" y="1373975"/>
            <a:ext cx="2941711" cy="2347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93035" y="3816627"/>
            <a:ext cx="2488096" cy="53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ГОЛУБОВИ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31" y="3816627"/>
            <a:ext cx="3061690" cy="2430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517548" y="1825625"/>
            <a:ext cx="2488096" cy="53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ВРАПЦИ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93" y="1041289"/>
            <a:ext cx="3380364" cy="2112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642577" y="3593561"/>
            <a:ext cx="2488096" cy="53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КОСОВИ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36" y="3474720"/>
            <a:ext cx="3083891" cy="2837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5218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4" grpId="0" build="p"/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9984" y="6356349"/>
            <a:ext cx="1733859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22.11.2015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9520" y="6350305"/>
            <a:ext cx="2528991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 У ПАРКУ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461591" cy="679036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СВРАКЕ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16" y="1593366"/>
            <a:ext cx="3536054" cy="2353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30357" y="4100589"/>
            <a:ext cx="2743200" cy="63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ЛЕПТИРИ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90" y="4121143"/>
            <a:ext cx="3703608" cy="2341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623314" y="1986867"/>
            <a:ext cx="2743200" cy="63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614707"/>
            <a:ext cx="4439140" cy="2663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164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71922" cy="626027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НЕКИМ ПОСЕБНО НЕГОВАНИМ ПАРКОВИМА ЖИВЕ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3447" y="6356350"/>
            <a:ext cx="1679713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22.11.2015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604" y="6314109"/>
            <a:ext cx="2839278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28791" cy="1325563"/>
          </a:xfrm>
        </p:spPr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 У ПАРКУ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2791" y="2451652"/>
            <a:ext cx="2600739" cy="626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ПАУНОВИ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3" y="3064178"/>
            <a:ext cx="5555974" cy="3207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735417" y="2409813"/>
            <a:ext cx="2600739" cy="626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ЛАБУДОВИ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74" y="3035839"/>
            <a:ext cx="5468750" cy="3417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291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5604" y="6373976"/>
            <a:ext cx="2743200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22.11.2015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209" y="6405017"/>
            <a:ext cx="2435898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ЛАНАЦ ИСХРАНЕ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224561"/>
            <a:ext cx="2554357" cy="2192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Up Arrow 7"/>
          <p:cNvSpPr/>
          <p:nvPr/>
        </p:nvSpPr>
        <p:spPr>
          <a:xfrm rot="1870687">
            <a:off x="1967484" y="3121257"/>
            <a:ext cx="484632" cy="954157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48" y="1451849"/>
            <a:ext cx="2418267" cy="1881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Up Arrow 9"/>
          <p:cNvSpPr/>
          <p:nvPr/>
        </p:nvSpPr>
        <p:spPr>
          <a:xfrm rot="5400000">
            <a:off x="4902841" y="1709926"/>
            <a:ext cx="484632" cy="954157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46" y="1451849"/>
            <a:ext cx="2750120" cy="1830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Up Arrow 11"/>
          <p:cNvSpPr/>
          <p:nvPr/>
        </p:nvSpPr>
        <p:spPr>
          <a:xfrm rot="7327207">
            <a:off x="8917742" y="2690874"/>
            <a:ext cx="484632" cy="954157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73" y="4003267"/>
            <a:ext cx="3536054" cy="23530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0501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473" y="6364907"/>
            <a:ext cx="2743200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22.11.2015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9273" y="6364907"/>
            <a:ext cx="4114800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81878"/>
            <a:ext cx="6874565" cy="4485445"/>
          </a:xfrm>
        </p:spPr>
        <p:txBody>
          <a:bodyPr>
            <a:normAutofit fontScale="90000"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ЧОВЕК УРЕЂУЈЕ ДЕЛОВЕ НАСЕЉА ПРАВЕЋИ ЗЕЛЕНЕ ОАЗЕ, ПЕРКОВЕ. ОН БИРА И САДИ БИЉКЕ, ЂУБРИ, ОКОПАВА И ЗАЛИВА ЗЕМЉИШТЕ. ОРЕЗУЈЕ ГРАНЕ ДРВЕЋА И ЖБУНОВА.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61" y="781878"/>
            <a:ext cx="4599359" cy="5086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09732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18052" y="6364908"/>
            <a:ext cx="2743200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22.11.2015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89652" y="6364909"/>
            <a:ext cx="2570922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270" y="403689"/>
            <a:ext cx="1158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ПАРКУ ИМА СТАЗА ЗА ШЕТЊУ, ИГРАЛИШТА ЗА ДЕЦУ, КЛУПА ЗА ОДМОР, СПОМЕНИКА. </a:t>
            </a: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ВЕЛИКИМ </a:t>
            </a: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ПАРКОВИМА </a:t>
            </a: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ПОСТОЈЕ  </a:t>
            </a: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СПОРТСКИ </a:t>
            </a:r>
          </a:p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ТЕРЕНИ, </a:t>
            </a:r>
          </a:p>
          <a:p>
            <a:endParaRPr lang="en-US" sz="4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66" y="1726440"/>
            <a:ext cx="7589077" cy="46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7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22.11.2015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6673" y="6361357"/>
            <a:ext cx="2473565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503" y="2528927"/>
            <a:ext cx="3433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ФОНТАНЕ</a:t>
            </a:r>
            <a:endParaRPr lang="en-US" sz="4000"/>
          </a:p>
        </p:txBody>
      </p:sp>
      <p:sp>
        <p:nvSpPr>
          <p:cNvPr id="9" name="Rectangle 8"/>
          <p:cNvSpPr/>
          <p:nvPr/>
        </p:nvSpPr>
        <p:spPr>
          <a:xfrm>
            <a:off x="239503" y="5591904"/>
            <a:ext cx="4160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РЕСТОРАНИ,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28" y="1035157"/>
            <a:ext cx="7980402" cy="4551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1981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6738" y="6378161"/>
            <a:ext cx="2743200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22.11.2015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3374" y="6395279"/>
            <a:ext cx="2744164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738" y="22477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ВЕШТАЧКА ЈЕЗЕРА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73" y="1110872"/>
            <a:ext cx="9024730" cy="4976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 rot="21203576">
            <a:off x="4980060" y="1216448"/>
            <a:ext cx="52211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ДУНАВСКИ ПАРК У НОВОМ САДУ</a:t>
            </a:r>
          </a:p>
        </p:txBody>
      </p:sp>
    </p:spTree>
    <p:extLst>
      <p:ext uri="{BB962C8B-B14F-4D97-AF65-F5344CB8AC3E}">
        <p14:creationId xmlns:p14="http://schemas.microsoft.com/office/powerpoint/2010/main" val="185054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2259" y="6356350"/>
            <a:ext cx="2743200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22.11.2015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14122" y="6356350"/>
            <a:ext cx="2839278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r-Cyrl-C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ОБАВЕЗЕ ПОСЕТИЛАЦА ПАРКА</a:t>
            </a:r>
            <a:endParaRPr 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705679" y="1401555"/>
            <a:ext cx="10515600" cy="505225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r-Cyrl-CS" sz="4000" b="1">
                <a:latin typeface="Times New Roman" panose="02020603050405020304" pitchFamily="18" charset="0"/>
              </a:rPr>
              <a:t>Посетиоци парка имају обавезу да:</a:t>
            </a:r>
          </a:p>
          <a:p>
            <a:pPr>
              <a:defRPr/>
            </a:pPr>
            <a:r>
              <a:rPr lang="sr-Cyrl-CS" sz="4000" b="1" smtClean="0">
                <a:latin typeface="Times New Roman" panose="02020603050405020304" pitchFamily="18" charset="0"/>
              </a:rPr>
              <a:t>Се </a:t>
            </a:r>
            <a:r>
              <a:rPr lang="sr-Cyrl-CS" sz="4000" b="1">
                <a:latin typeface="Times New Roman" panose="02020603050405020304" pitchFamily="18" charset="0"/>
              </a:rPr>
              <a:t>брижљиво односе према биљкама и животињама.</a:t>
            </a:r>
          </a:p>
          <a:p>
            <a:pPr>
              <a:defRPr/>
            </a:pPr>
            <a:r>
              <a:rPr lang="sr-Cyrl-CS" sz="4000" b="1">
                <a:latin typeface="Times New Roman" panose="02020603050405020304" pitchFamily="18" charset="0"/>
              </a:rPr>
              <a:t> </a:t>
            </a:r>
            <a:r>
              <a:rPr lang="sr-Cyrl-CS" sz="4000" b="1" smtClean="0">
                <a:latin typeface="Times New Roman" panose="02020603050405020304" pitchFamily="18" charset="0"/>
              </a:rPr>
              <a:t>Поступају </a:t>
            </a:r>
            <a:r>
              <a:rPr lang="sr-Cyrl-CS" sz="4000" b="1">
                <a:latin typeface="Times New Roman" panose="02020603050405020304" pitchFamily="18" charset="0"/>
              </a:rPr>
              <a:t>у складу са постављеним обавештењима.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r-Cyrl-CS" sz="4000" b="1"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174" y="3191082"/>
            <a:ext cx="1800225" cy="25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12" y="4291460"/>
            <a:ext cx="2765476" cy="2064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59" y="4463428"/>
            <a:ext cx="3467497" cy="20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5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14" y="2303739"/>
            <a:ext cx="11264348" cy="26658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Cyrl-CS" sz="4000" b="1">
                <a:latin typeface="Times New Roman" panose="02020603050405020304" pitchFamily="18" charset="0"/>
              </a:rPr>
              <a:t>Не прљају парк.</a:t>
            </a:r>
          </a:p>
          <a:p>
            <a:pPr>
              <a:defRPr/>
            </a:pPr>
            <a:r>
              <a:rPr lang="sr-Cyrl-CS" sz="4000" b="1">
                <a:latin typeface="Times New Roman" panose="02020603050405020304" pitchFamily="18" charset="0"/>
              </a:rPr>
              <a:t>Не оштећују споменике, клупе, справе за игру, корпе за отпатке...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22.11.2015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5634" y="6356349"/>
            <a:ext cx="2905539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r-Cyrl-C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ОБАВЕЗЕ ПОСЕТИЛАЦА ПАРКА</a:t>
            </a:r>
            <a:endParaRPr 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90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ТАБЛАМА НАПИШИ ОДГОВАРАЈУЋИ НАСЛОВ!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780" y="1912541"/>
            <a:ext cx="10468728" cy="42219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297" y="6356349"/>
            <a:ext cx="1692965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22.11.2015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89262" y="6356348"/>
            <a:ext cx="3051313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082882">
            <a:off x="1589507" y="2530476"/>
            <a:ext cx="23632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ГАЗИ ТРАВУ!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0075" y="2515278"/>
            <a:ext cx="2276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БАЦАЈ СМЕЋЕ У КАНТУ!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37378" y="2222890"/>
            <a:ext cx="2105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БЕРИ ЦВЕЋЕ!</a:t>
            </a:r>
          </a:p>
        </p:txBody>
      </p:sp>
    </p:spTree>
    <p:extLst>
      <p:ext uri="{BB962C8B-B14F-4D97-AF65-F5344CB8AC3E}">
        <p14:creationId xmlns:p14="http://schemas.microsoft.com/office/powerpoint/2010/main" val="173413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ПАРКОВЕ СЕ КАЖЕ ДА СУ ,,ПЛУЋА ГРАДА“.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1865243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22.11.2015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8069" y="6356350"/>
            <a:ext cx="3183835" cy="365125"/>
          </a:xfrm>
        </p:spPr>
        <p:txBody>
          <a:bodyPr/>
          <a:lstStyle/>
          <a:p>
            <a:r>
              <a:rPr lang="sr-Cyrl-RS" sz="2000" smtClean="0">
                <a:solidFill>
                  <a:schemeClr val="tx1"/>
                </a:solidFill>
              </a:rPr>
              <a:t>Душанка Пивнички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8669" y="936077"/>
            <a:ext cx="2450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ЗАШТО? 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42" y="1643963"/>
            <a:ext cx="9375567" cy="4566524"/>
          </a:xfrm>
        </p:spPr>
      </p:pic>
    </p:spTree>
    <p:extLst>
      <p:ext uri="{BB962C8B-B14F-4D97-AF65-F5344CB8AC3E}">
        <p14:creationId xmlns:p14="http://schemas.microsoft.com/office/powerpoint/2010/main" val="3453127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255</Words>
  <Application>Microsoft Office PowerPoint</Application>
  <PresentationFormat>Widescreen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ПАРК</vt:lpstr>
      <vt:lpstr>ЧОВЕК УРЕЂУЈЕ ДЕЛОВЕ НАСЕЉА ПРАВЕЋИ ЗЕЛЕНЕ ОАЗЕ, ПЕРКОВЕ. ОН БИРА И САДИ БИЉКЕ, ЂУБРИ, ОКОПАВА И ЗАЛИВА ЗЕМЉИШТЕ. ОРЕЗУЈЕ ГРАНЕ ДРВЕЋА И ЖБУНОВА. </vt:lpstr>
      <vt:lpstr>PowerPoint Presentation</vt:lpstr>
      <vt:lpstr>PowerPoint Presentation</vt:lpstr>
      <vt:lpstr>PowerPoint Presentation</vt:lpstr>
      <vt:lpstr>ОБАВЕЗЕ ПОСЕТИЛАЦА ПАРКА</vt:lpstr>
      <vt:lpstr>ОБАВЕЗЕ ПОСЕТИЛАЦА ПАРКА</vt:lpstr>
      <vt:lpstr>НА ТАБЛАМА НАПИШИ ОДГОВАРАЈУЋИ НАСЛОВ!</vt:lpstr>
      <vt:lpstr>ЗА ПАРКОВЕ СЕ КАЖЕ ДА СУ ,,ПЛУЋА ГРАДА“. </vt:lpstr>
      <vt:lpstr>БИЉКЕ У ПАРКОВИМА</vt:lpstr>
      <vt:lpstr>БИЉКЕ У ПАРКОВИМА</vt:lpstr>
      <vt:lpstr>ЖИВОТИЊЕ У ПАРКУ</vt:lpstr>
      <vt:lpstr>ЖИВОТИЊЕ У ПАРКУ</vt:lpstr>
      <vt:lpstr>ЖИВОТИЊЕ У ПАРКУ</vt:lpstr>
      <vt:lpstr>ЛАНАЦ ИСХРАНЕ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</dc:title>
  <dc:creator>X</dc:creator>
  <cp:lastModifiedBy>X</cp:lastModifiedBy>
  <cp:revision>69</cp:revision>
  <dcterms:created xsi:type="dcterms:W3CDTF">2015-11-22T08:46:18Z</dcterms:created>
  <dcterms:modified xsi:type="dcterms:W3CDTF">2015-11-23T21:42:54Z</dcterms:modified>
</cp:coreProperties>
</file>