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C71C1-6753-47E3-B770-16D515691CDA}" type="datetimeFigureOut">
              <a:rPr lang="en-US" smtClean="0"/>
              <a:t>18.11.2015.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DCB4-DD05-4A7B-89DB-E8FF2B669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4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DCB4-DD05-4A7B-89DB-E8FF2B669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1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F143-B259-493F-9891-FDC62925D3F2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A57A-9686-4616-83BB-D87EDCBA8CD3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3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CB9D-8A98-4C50-B447-0B3E0749536A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2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FE1-1BF7-49DB-BA4C-4A693B6EDB8C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8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3999-86C2-4B6A-8208-260ED49AEF7B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19A1-470A-49CF-B8D4-EDA003B88DAF}" type="datetime1">
              <a:rPr lang="sr-Cyrl-RS" smtClean="0"/>
              <a:t>18.11.2015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5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51B-EFE0-4DA0-88B4-2854EE7A6E07}" type="datetime1">
              <a:rPr lang="sr-Cyrl-RS" smtClean="0"/>
              <a:t>18.11.2015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6EAE-D89B-4AA5-8B89-9239E3F80F21}" type="datetime1">
              <a:rPr lang="sr-Cyrl-RS" smtClean="0"/>
              <a:t>18.11.2015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9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0F2E-C497-4CA3-804B-75450C30B167}" type="datetime1">
              <a:rPr lang="sr-Cyrl-RS" smtClean="0"/>
              <a:t>18.11.2015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6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E2E4-ED35-494A-9958-62ECC2BD6233}" type="datetime1">
              <a:rPr lang="sr-Cyrl-RS" smtClean="0"/>
              <a:t>18.11.2015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7EEA-01AC-4EF0-A6DD-B81652A8AFC1}" type="datetime1">
              <a:rPr lang="sr-Cyrl-RS" smtClean="0"/>
              <a:t>18.11.2015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6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176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89B7F-371B-4128-B305-FAEAA990FB6C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 smtClean="0"/>
              <a:t>Душанка Пивнички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F309-9025-45BD-B864-4955B0AA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3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302" y="1516566"/>
            <a:ext cx="9144000" cy="3166947"/>
          </a:xfrm>
        </p:spPr>
        <p:txBody>
          <a:bodyPr>
            <a:normAutofit/>
          </a:bodyPr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 СЛОВО У ПИСАЊУ НАЗИВА УЛИЦА И ТРГОВА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12D5-C901-45D3-92E7-9C697C434A8C}" type="datetime1">
              <a:rPr lang="sr-Cyrl-RS" sz="2000" smtClean="0"/>
              <a:t>18.11.2015</a:t>
            </a:fld>
            <a:endParaRPr lang="en-US" sz="2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54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поновимо!</a:t>
            </a:r>
            <a:b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 почетно слово пишемо: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почетку реченице</a:t>
            </a:r>
          </a:p>
          <a:p>
            <a:pPr marL="0" indent="0">
              <a:buNone/>
            </a:pPr>
            <a:r>
              <a:rPr lang="sr-Cyrl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анас је сунчан дан.</a:t>
            </a:r>
          </a:p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имена, презимена и надимака људи</a:t>
            </a:r>
          </a:p>
          <a:p>
            <a:pPr marL="0" indent="0">
              <a:buNone/>
            </a:pPr>
            <a:r>
              <a:rPr lang="sr-Cyrl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илош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етровић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</a:t>
            </a:r>
          </a:p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животиња</a:t>
            </a:r>
          </a:p>
          <a:p>
            <a:pPr marL="0" indent="0">
              <a:buNone/>
            </a:pPr>
            <a:r>
              <a:rPr lang="sr-Cyrl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Џ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еки,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арац,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оша</a:t>
            </a:r>
          </a:p>
          <a:p>
            <a:pPr marL="0" indent="0">
              <a:buNone/>
            </a:pPr>
            <a:endParaRPr lang="sr-Cyrl-R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FE1-1BF7-49DB-BA4C-4A693B6EDB8C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2000" smtClean="0"/>
              <a:t>Душанка Пивнички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8976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0041"/>
            <a:ext cx="10515600" cy="5686309"/>
          </a:xfrm>
        </p:spPr>
        <p:txBody>
          <a:bodyPr>
            <a:normAutofit lnSpcReduction="10000"/>
          </a:bodyPr>
          <a:lstStyle/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називи држава, градова, села, насеља, ...</a:t>
            </a:r>
          </a:p>
          <a:p>
            <a:pPr marL="0" indent="0">
              <a:buNone/>
            </a:pPr>
            <a:r>
              <a:rPr lang="sr-Cyrl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рбија,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ечеј,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ачко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етрово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ело, ...</a:t>
            </a:r>
          </a:p>
          <a:p>
            <a:pPr marL="0" indent="0">
              <a:buNone/>
            </a:pPr>
            <a:endParaRPr lang="sr-Cyrl-R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народа, становника градова, села,...</a:t>
            </a:r>
          </a:p>
          <a:p>
            <a:pPr marL="0" indent="0">
              <a:buNone/>
            </a:pPr>
            <a:r>
              <a:rPr lang="sr-Cyrl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рби,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ађари,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умуни,...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ечејац</a:t>
            </a:r>
          </a:p>
          <a:p>
            <a:pPr marL="0" indent="0">
              <a:buNone/>
            </a:pPr>
            <a:endParaRPr lang="sr-Cyrl-R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океана, мора, језера, река, планина и других географских појмова. </a:t>
            </a:r>
          </a:p>
          <a:p>
            <a:pPr marL="0" indent="0">
              <a:buNone/>
            </a:pPr>
            <a:r>
              <a:rPr lang="sr-Cyrl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ацифик,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иса,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вала, ...</a:t>
            </a:r>
          </a:p>
          <a:p>
            <a:pPr marL="0" indent="0">
              <a:buNone/>
            </a:pP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sr-Cyrl-R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FE1-1BF7-49DB-BA4C-4A693B6EDB8C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2000" smtClean="0"/>
              <a:t>Душанка Пивнички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5656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477"/>
            <a:ext cx="10515600" cy="5868873"/>
          </a:xfrm>
        </p:spPr>
        <p:txBody>
          <a:bodyPr>
            <a:normAutofit lnSpcReduction="10000"/>
          </a:bodyPr>
          <a:lstStyle/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је назив вишечлан, прва реч се пише великим словом, а друга малим уколико је заједничка именица</a:t>
            </a:r>
            <a:b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адранско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ланина,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алићко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езеро,..</a:t>
            </a:r>
          </a:p>
          <a:p>
            <a:endParaRPr lang="sr-Cyrl-R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и друга реч властита именица, све се пише великим словом     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елика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орава</a:t>
            </a:r>
          </a:p>
          <a:p>
            <a:pPr marL="0" indent="0">
              <a:buNone/>
            </a:pPr>
            <a:endParaRPr lang="sr-Cyrl-R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називи књига, часописа и новина</a:t>
            </a:r>
          </a:p>
          <a:p>
            <a:pPr marL="0" indent="0">
              <a:buNone/>
            </a:pP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лиса у земљи чуда,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ечерње новости, </a:t>
            </a:r>
          </a:p>
          <a:p>
            <a:pPr marL="0" indent="0">
              <a:buNone/>
            </a:pPr>
            <a:r>
              <a:rPr lang="sr-Cyrl-R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олитикин забавник, ...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FE1-1BF7-49DB-BA4C-4A693B6EDB8C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2000" smtClean="0"/>
              <a:t>Душанка Пивнички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9068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Називи улица и тргова могу да имају реч ,,улица“ или ,,трг“ на почетку или на крају назива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FE1-1BF7-49DB-BA4C-4A693B6EDB8C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2000" smtClean="0"/>
              <a:t>Душанка Пивнички</a:t>
            </a:r>
            <a:endParaRPr lang="en-US" sz="20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 СЛОВО У ПИСАЊУ НАЗИВА УЛИЦА И ТРГОВА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95761" y="3088559"/>
            <a:ext cx="2901176" cy="2118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липа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00331" y="3166289"/>
            <a:ext cx="2901176" cy="2118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Цветна улица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5530632"/>
            <a:ext cx="10724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Станујем у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лици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ипа.    Станујем у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ветној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лици.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30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FE1-1BF7-49DB-BA4C-4A693B6EDB8C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2000" smtClean="0"/>
              <a:t>Душанка Пивнички</a:t>
            </a:r>
            <a:endParaRPr lang="en-US" sz="2000"/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788962" y="996607"/>
            <a:ext cx="3410243" cy="1745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Студентски трг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8144" y="1303605"/>
            <a:ext cx="5965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Дођи на </a:t>
            </a:r>
            <a:r>
              <a:rPr lang="sr-Cyrl-R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туденски </a:t>
            </a:r>
            <a:r>
              <a:rPr lang="sr-Cyrl-R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рг. </a:t>
            </a:r>
            <a:endParaRPr lang="en-US" sz="4400"/>
          </a:p>
        </p:txBody>
      </p:sp>
      <p:sp>
        <p:nvSpPr>
          <p:cNvPr id="8" name="Title 6"/>
          <p:cNvSpPr txBox="1">
            <a:spLocks noGrp="1"/>
          </p:cNvSpPr>
          <p:nvPr>
            <p:ph idx="1"/>
          </p:nvPr>
        </p:nvSpPr>
        <p:spPr>
          <a:xfrm>
            <a:off x="838200" y="3584086"/>
            <a:ext cx="3311769" cy="1944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R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Трг слободе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99" y="4046192"/>
            <a:ext cx="67192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Чекам те код </a:t>
            </a:r>
            <a:r>
              <a:rPr lang="sr-Cyrl-R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 </a:t>
            </a:r>
            <a:r>
              <a:rPr lang="sr-Cyrl-R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лободе.</a:t>
            </a:r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9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FE1-1BF7-49DB-BA4C-4A693B6EDB8C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2000" smtClean="0"/>
              <a:t>Душанка Пивнички</a:t>
            </a:r>
            <a:endParaRPr lang="en-US" sz="2000"/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2624797" y="365125"/>
            <a:ext cx="6617677" cy="2220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Васина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idx="1"/>
          </p:nvPr>
        </p:nvSpPr>
        <p:spPr>
          <a:xfrm>
            <a:off x="2835812" y="3604065"/>
            <a:ext cx="6406662" cy="2304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sr-Cyrl-R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Васина улица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36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FE1-1BF7-49DB-BA4C-4A693B6EDB8C}" type="datetime1">
              <a:rPr lang="sr-Cyrl-RS" smtClean="0"/>
              <a:t>18.11.2015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2000" smtClean="0"/>
              <a:t>Душанка Пивнички</a:t>
            </a:r>
            <a:endParaRPr lang="en-US" sz="200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се назив улице или трга састоји од више речи, прва реч се пише великим словом и властите именице.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6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338317" cy="1968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sr-Cyrl-R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кнеза Милоша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Placeholder 6"/>
          <p:cNvSpPr txBox="1">
            <a:spLocks/>
          </p:cNvSpPr>
          <p:nvPr/>
        </p:nvSpPr>
        <p:spPr>
          <a:xfrm>
            <a:off x="296961" y="4640213"/>
            <a:ext cx="5799039" cy="11950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Станујем у </a:t>
            </a:r>
            <a:r>
              <a:rPr lang="sr-Cyrl-R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лици </a:t>
            </a:r>
            <a:r>
              <a:rPr lang="sr-Cyrl-R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 </a:t>
            </a:r>
            <a:r>
              <a:rPr lang="sr-Cyrl-R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илоша.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itle 6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3464168" cy="1968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sr-Cyrl-R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Трг краља Александра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1" y="4825780"/>
            <a:ext cx="5700932" cy="1009479"/>
          </a:xfrm>
        </p:spPr>
        <p:txBody>
          <a:bodyPr>
            <a:noAutofit/>
          </a:bodyPr>
          <a:lstStyle/>
          <a:p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се налази на </a:t>
            </a:r>
            <a:r>
              <a:rPr lang="sr-Cyrl-R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ргу </a:t>
            </a:r>
            <a:r>
              <a:rPr lang="sr-Cyrl-R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раља </a:t>
            </a:r>
            <a:r>
              <a:rPr lang="sr-Cyrl-R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лександра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1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3" grpId="0"/>
      <p:bldP spid="14" grpId="0" build="p" animBg="1"/>
      <p:bldP spid="1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244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ВЕЛИКО СЛОВО У ПИСАЊУ НАЗИВА УЛИЦА И ТРГОВА</vt:lpstr>
      <vt:lpstr>Да поновимо! Велико почетно слово пишемо:</vt:lpstr>
      <vt:lpstr>PowerPoint Presentation</vt:lpstr>
      <vt:lpstr>PowerPoint Presentation</vt:lpstr>
      <vt:lpstr>ВЕЛИКО СЛОВО У ПИСАЊУ НАЗИВА УЛИЦА И ТРГОВА</vt:lpstr>
      <vt:lpstr>Студентски трг</vt:lpstr>
      <vt:lpstr>Улица Васина</vt:lpstr>
      <vt:lpstr>Ако се назив улице или трга састоји од више речи, прва реч се пише великим словом и властите именице.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X</cp:lastModifiedBy>
  <cp:revision>18</cp:revision>
  <dcterms:created xsi:type="dcterms:W3CDTF">2015-11-18T08:14:04Z</dcterms:created>
  <dcterms:modified xsi:type="dcterms:W3CDTF">2015-11-18T09:59:52Z</dcterms:modified>
</cp:coreProperties>
</file>